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85" r:id="rId2"/>
    <p:sldId id="320" r:id="rId3"/>
    <p:sldId id="325" r:id="rId4"/>
    <p:sldId id="326" r:id="rId5"/>
    <p:sldId id="327" r:id="rId6"/>
    <p:sldId id="333" r:id="rId7"/>
    <p:sldId id="328" r:id="rId8"/>
    <p:sldId id="262" r:id="rId9"/>
    <p:sldId id="329" r:id="rId10"/>
    <p:sldId id="308" r:id="rId11"/>
    <p:sldId id="280" r:id="rId12"/>
    <p:sldId id="330" r:id="rId13"/>
    <p:sldId id="331" r:id="rId14"/>
    <p:sldId id="332" r:id="rId15"/>
    <p:sldId id="265" r:id="rId16"/>
    <p:sldId id="307" r:id="rId17"/>
    <p:sldId id="274" r:id="rId18"/>
    <p:sldId id="311" r:id="rId19"/>
    <p:sldId id="323" r:id="rId20"/>
    <p:sldId id="324" r:id="rId21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00FF00"/>
    <a:srgbClr val="FF9900"/>
    <a:srgbClr val="0000FF"/>
    <a:srgbClr val="B4AA7A"/>
    <a:srgbClr val="969696"/>
    <a:srgbClr val="5F5F5F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9877" autoAdjust="0"/>
  </p:normalViewPr>
  <p:slideViewPr>
    <p:cSldViewPr snapToGrid="0">
      <p:cViewPr varScale="1">
        <p:scale>
          <a:sx n="93" d="100"/>
          <a:sy n="93" d="100"/>
        </p:scale>
        <p:origin x="-138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A369DC18-305B-4DC3-AD28-B431EED158F6}" type="datetimeFigureOut">
              <a:rPr lang="en-US" smtClean="0"/>
              <a:t>4/22/2015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98776F9-6D71-4AAE-99D8-5FE5F79597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929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Intro</a:t>
            </a:r>
            <a:r>
              <a:rPr lang="en-US" baseline="0" dirty="0" smtClean="0"/>
              <a:t> Team</a:t>
            </a:r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8776F9-6D71-4AAE-99D8-5FE5F795970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9816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8776F9-6D71-4AAE-99D8-5FE5F795970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078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8776F9-6D71-4AAE-99D8-5FE5F795970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078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1" defTabSz="931774">
              <a:defRPr/>
            </a:pPr>
            <a:r>
              <a:rPr lang="en-US" i="1" dirty="0" smtClean="0"/>
              <a:t>Address how the science and technology demonstrated in the project is proven and appropriate for the application</a:t>
            </a:r>
          </a:p>
          <a:p>
            <a:endParaRPr lang="en-US" dirty="0" smtClean="0"/>
          </a:p>
          <a:p>
            <a:r>
              <a:rPr lang="en-US" baseline="0" dirty="0" smtClean="0"/>
              <a:t>All of the technical risks in phase 1 were overcome, met our objective.</a:t>
            </a:r>
            <a:endParaRPr lang="en-US" dirty="0" smtClean="0"/>
          </a:p>
          <a:p>
            <a:r>
              <a:rPr lang="en-US" dirty="0" smtClean="0"/>
              <a:t>Our approach</a:t>
            </a:r>
            <a:r>
              <a:rPr lang="en-US" baseline="0" dirty="0" smtClean="0"/>
              <a:t> was to</a:t>
            </a:r>
          </a:p>
          <a:p>
            <a:pPr marL="0" indent="0">
              <a:buFont typeface="+mj-lt"/>
              <a:buNone/>
            </a:pPr>
            <a:r>
              <a:rPr lang="en-US" baseline="0" dirty="0" smtClean="0"/>
              <a:t>1. Develop data on current distributions for using genetically </a:t>
            </a:r>
            <a:r>
              <a:rPr lang="en-US" baseline="0" dirty="0" err="1" smtClean="0"/>
              <a:t>IDed</a:t>
            </a:r>
            <a:r>
              <a:rPr lang="en-US" baseline="0" dirty="0" smtClean="0"/>
              <a:t> eDNA and crowd sourced biologic samples combined with existing data</a:t>
            </a:r>
          </a:p>
          <a:p>
            <a:pPr marL="0" indent="0">
              <a:buFont typeface="+mj-lt"/>
              <a:buNone/>
            </a:pPr>
            <a:r>
              <a:rPr lang="en-US" baseline="0" dirty="0" smtClean="0"/>
              <a:t>	!!!  Developed method for crowd sourcing biologic samples for genetic ID</a:t>
            </a:r>
          </a:p>
          <a:p>
            <a:pPr marL="0" indent="0">
              <a:buFont typeface="+mj-lt"/>
              <a:buNone/>
            </a:pPr>
            <a:r>
              <a:rPr lang="en-US" baseline="0" dirty="0" smtClean="0"/>
              <a:t>	!!! eDNA proved to be cheaper and more effective than traditional techniques - &gt; 80% detection rate</a:t>
            </a:r>
          </a:p>
          <a:p>
            <a:pPr marL="232943" indent="-232943">
              <a:buFont typeface="+mj-lt"/>
              <a:buAutoNum type="arabicPeriod"/>
            </a:pPr>
            <a:endParaRPr lang="en-US" baseline="0" dirty="0" smtClean="0"/>
          </a:p>
          <a:p>
            <a:pPr marL="0" indent="0">
              <a:buFont typeface="+mj-lt"/>
              <a:buNone/>
            </a:pPr>
            <a:r>
              <a:rPr lang="en-US" baseline="0" dirty="0" smtClean="0"/>
              <a:t>2. Use these data to build SDMs to predict </a:t>
            </a:r>
            <a:r>
              <a:rPr lang="en-US" baseline="0" dirty="0" err="1" smtClean="0"/>
              <a:t>spp</a:t>
            </a:r>
            <a:r>
              <a:rPr lang="en-US" baseline="0" dirty="0" smtClean="0"/>
              <a:t> occurrences from Earth </a:t>
            </a:r>
            <a:r>
              <a:rPr lang="en-US" baseline="0" dirty="0" err="1" smtClean="0"/>
              <a:t>Obs</a:t>
            </a:r>
            <a:r>
              <a:rPr lang="en-US" baseline="0" dirty="0" smtClean="0"/>
              <a:t> &amp; water chemistry model predictions</a:t>
            </a:r>
          </a:p>
          <a:p>
            <a:pPr marL="0" indent="0">
              <a:buFont typeface="+mj-lt"/>
              <a:buNone/>
            </a:pPr>
            <a:r>
              <a:rPr lang="en-US" baseline="0" dirty="0" smtClean="0"/>
              <a:t>	!!! SDMs built with temporally specific Earth </a:t>
            </a:r>
            <a:r>
              <a:rPr lang="en-US" baseline="0" dirty="0" err="1" smtClean="0"/>
              <a:t>Obs</a:t>
            </a:r>
            <a:r>
              <a:rPr lang="en-US" baseline="0" dirty="0" smtClean="0"/>
              <a:t> captured some of interannual variation, providing better predictions</a:t>
            </a:r>
          </a:p>
          <a:p>
            <a:pPr marL="0" indent="0">
              <a:buFont typeface="+mj-lt"/>
              <a:buNone/>
            </a:pPr>
            <a:endParaRPr lang="en-US" baseline="0" dirty="0" smtClean="0"/>
          </a:p>
          <a:p>
            <a:pPr marL="0" indent="0">
              <a:buFont typeface="+mj-lt"/>
              <a:buNone/>
            </a:pPr>
            <a:r>
              <a:rPr lang="en-US" baseline="0" dirty="0" smtClean="0"/>
              <a:t>3. To predict probabilities of a </a:t>
            </a:r>
            <a:r>
              <a:rPr lang="en-US" baseline="0" dirty="0" err="1" smtClean="0"/>
              <a:t>spp</a:t>
            </a:r>
            <a:r>
              <a:rPr lang="en-US" baseline="0" dirty="0" smtClean="0"/>
              <a:t> occurrence at each stream reach</a:t>
            </a:r>
          </a:p>
          <a:p>
            <a:r>
              <a:rPr lang="en-US" baseline="0" dirty="0" smtClean="0"/>
              <a:t>	!!! Successfully applied new technique for extracting watershed information for all reaches in region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8776F9-6D71-4AAE-99D8-5FE5F795970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8718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1" defTabSz="931774">
              <a:defRPr/>
            </a:pPr>
            <a:r>
              <a:rPr lang="en-US" i="1" dirty="0"/>
              <a:t>Assess the feasibility-phase benefits to the end user and how you measure them </a:t>
            </a:r>
            <a:r>
              <a:rPr lang="en-US" dirty="0"/>
              <a:t>- </a:t>
            </a:r>
          </a:p>
          <a:p>
            <a:pPr defTabSz="931774">
              <a:defRPr/>
            </a:pPr>
            <a:endParaRPr lang="en-US" dirty="0" smtClean="0"/>
          </a:p>
          <a:p>
            <a:pPr defTabSz="931774">
              <a:defRPr/>
            </a:pPr>
            <a:r>
              <a:rPr lang="en-US" dirty="0" smtClean="0"/>
              <a:t>Phase</a:t>
            </a:r>
            <a:r>
              <a:rPr lang="en-US" baseline="0" dirty="0" smtClean="0"/>
              <a:t> 1 product accurately predicts Dg probability of occurrence, and is easy for managers to use.</a:t>
            </a:r>
            <a:endParaRPr lang="en-US" dirty="0"/>
          </a:p>
          <a:p>
            <a:pPr defTabSz="931774">
              <a:defRPr/>
            </a:pPr>
            <a:r>
              <a:rPr lang="en-US" dirty="0"/>
              <a:t>Are the predictions useful to managers?</a:t>
            </a:r>
          </a:p>
          <a:p>
            <a:pPr marL="349415" indent="-349415" defTabSz="931774">
              <a:buFont typeface="Arial" panose="020B0604020202020204" pitchFamily="34" charset="0"/>
              <a:buChar char="•"/>
              <a:defRPr/>
            </a:pPr>
            <a:r>
              <a:rPr lang="en-US" dirty="0"/>
              <a:t>Accurate? Yes &gt;  93% (up to 70% with just eDNA data)</a:t>
            </a:r>
          </a:p>
          <a:p>
            <a:pPr marL="349415" indent="-349415" defTabSz="931774">
              <a:buFont typeface="Arial" panose="020B0604020202020204" pitchFamily="34" charset="0"/>
              <a:buChar char="•"/>
              <a:defRPr/>
            </a:pPr>
            <a:r>
              <a:rPr lang="en-US" dirty="0"/>
              <a:t>Extent and resolution needed for site level decisions at regional scales.</a:t>
            </a:r>
          </a:p>
          <a:p>
            <a:pPr defTabSz="931774">
              <a:defRPr/>
            </a:pPr>
            <a:endParaRPr lang="en-US" dirty="0"/>
          </a:p>
          <a:p>
            <a:pPr defTabSz="931774">
              <a:defRPr/>
            </a:pPr>
            <a:r>
              <a:rPr lang="en-US" dirty="0"/>
              <a:t>Is the output easy for decision makers  to use?</a:t>
            </a:r>
          </a:p>
          <a:p>
            <a:pPr marL="349415" indent="-349415" defTabSz="931774">
              <a:buFont typeface="Arial" panose="020B0604020202020204" pitchFamily="34" charset="0"/>
              <a:buChar char="•"/>
              <a:defRPr/>
            </a:pPr>
            <a:r>
              <a:rPr lang="en-US" dirty="0"/>
              <a:t>Ease of use </a:t>
            </a:r>
            <a:r>
              <a:rPr lang="en-US" dirty="0" smtClean="0"/>
              <a:t>- </a:t>
            </a:r>
            <a:r>
              <a:rPr lang="en-US" dirty="0"/>
              <a:t>output is vector GIS data, compact, easily queried, overlain and displayed</a:t>
            </a:r>
          </a:p>
          <a:p>
            <a:pPr marL="349415" indent="-349415" defTabSz="931774">
              <a:buFont typeface="Arial" panose="020B0604020202020204" pitchFamily="34" charset="0"/>
              <a:buChar char="•"/>
              <a:defRPr/>
            </a:pPr>
            <a:r>
              <a:rPr lang="en-US" dirty="0"/>
              <a:t>Interpretability – BLM managers provided feedback that this format was easily interpretable, and preferred. 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8776F9-6D71-4AAE-99D8-5FE5F795970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380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 dirty="0"/>
              <a:t>What are the strengths and weaknesses of your approach to develop and transfer the application into sustained use?</a:t>
            </a:r>
          </a:p>
          <a:p>
            <a:pPr lvl="1"/>
            <a:r>
              <a:rPr lang="en-US" i="1" dirty="0"/>
              <a:t>Describe steps to develop, test and validate the application</a:t>
            </a:r>
          </a:p>
          <a:p>
            <a:pPr marL="465887" lvl="1" defTabSz="931774"/>
            <a:r>
              <a:rPr lang="en-US" i="1" dirty="0"/>
              <a:t>Address plans to transition and integrate the application into the end user decision support system</a:t>
            </a:r>
          </a:p>
          <a:p>
            <a:pPr lvl="1"/>
            <a:endParaRPr lang="en-US" dirty="0"/>
          </a:p>
          <a:p>
            <a:r>
              <a:rPr lang="en-US" dirty="0" smtClean="0"/>
              <a:t>3</a:t>
            </a:r>
            <a:r>
              <a:rPr lang="en-US" baseline="0" dirty="0" smtClean="0"/>
              <a:t> steps to fully d</a:t>
            </a:r>
            <a:r>
              <a:rPr lang="en-US" dirty="0" smtClean="0"/>
              <a:t>evelop</a:t>
            </a:r>
            <a:r>
              <a:rPr lang="en-US" baseline="0" dirty="0" smtClean="0"/>
              <a:t> application</a:t>
            </a:r>
            <a:endParaRPr lang="en-US" dirty="0"/>
          </a:p>
          <a:p>
            <a:pPr marL="349415" indent="-349415">
              <a:buAutoNum type="arabicPeriod"/>
            </a:pPr>
            <a:r>
              <a:rPr lang="en-US" dirty="0"/>
              <a:t>Expand number of species to include 5 fish </a:t>
            </a:r>
            <a:r>
              <a:rPr lang="en-US" dirty="0" err="1"/>
              <a:t>spp</a:t>
            </a:r>
            <a:r>
              <a:rPr lang="en-US" dirty="0"/>
              <a:t>, apply to AK north slope where BLM faces challenges assessing </a:t>
            </a:r>
            <a:r>
              <a:rPr lang="en-US" dirty="0" err="1"/>
              <a:t>spp</a:t>
            </a:r>
            <a:r>
              <a:rPr lang="en-US" dirty="0"/>
              <a:t> </a:t>
            </a:r>
            <a:r>
              <a:rPr lang="en-US" dirty="0" err="1"/>
              <a:t>distros</a:t>
            </a:r>
            <a:r>
              <a:rPr lang="en-US" dirty="0"/>
              <a:t> in area rapidly developing</a:t>
            </a:r>
          </a:p>
          <a:p>
            <a:pPr marL="465887" lvl="1"/>
            <a:r>
              <a:rPr lang="en-US" u="sng" dirty="0" smtClean="0"/>
              <a:t>Advantage</a:t>
            </a:r>
            <a:r>
              <a:rPr lang="en-US" dirty="0" smtClean="0"/>
              <a:t>– </a:t>
            </a:r>
            <a:r>
              <a:rPr lang="en-US" dirty="0"/>
              <a:t>more useful tool, in more useful place</a:t>
            </a:r>
          </a:p>
          <a:p>
            <a:pPr marL="465887" lvl="1"/>
            <a:r>
              <a:rPr lang="en-US" u="sng" dirty="0" smtClean="0"/>
              <a:t>Risks</a:t>
            </a:r>
            <a:r>
              <a:rPr lang="en-US" u="sng" baseline="0" dirty="0" smtClean="0"/>
              <a:t> </a:t>
            </a:r>
            <a:r>
              <a:rPr lang="en-US" dirty="0" smtClean="0"/>
              <a:t>– </a:t>
            </a:r>
            <a:r>
              <a:rPr lang="en-US" dirty="0"/>
              <a:t>Risk of developing new genetic markers and increased difficulties in collecting samples in AK, </a:t>
            </a:r>
            <a:endParaRPr lang="en-US" dirty="0" smtClean="0"/>
          </a:p>
          <a:p>
            <a:pPr marL="465887" lvl="1"/>
            <a:r>
              <a:rPr lang="en-US" b="1" dirty="0" smtClean="0"/>
              <a:t>BUT</a:t>
            </a:r>
            <a:r>
              <a:rPr lang="en-US" dirty="0" smtClean="0"/>
              <a:t> both mitigated by </a:t>
            </a:r>
            <a:r>
              <a:rPr lang="en-US" dirty="0"/>
              <a:t>leveraging previous work. eDNA already sampled and sequenced for some places in AK by NPS, so both </a:t>
            </a:r>
            <a:r>
              <a:rPr lang="en-US" b="1" dirty="0"/>
              <a:t>genetic data and samples available</a:t>
            </a:r>
            <a:r>
              <a:rPr lang="en-US" dirty="0"/>
              <a:t>, + data from </a:t>
            </a:r>
            <a:r>
              <a:rPr lang="en-US" b="1" dirty="0"/>
              <a:t>traditional sampling</a:t>
            </a:r>
          </a:p>
          <a:p>
            <a:pPr marL="349415" indent="-349415">
              <a:buAutoNum type="arabicPeriod"/>
            </a:pPr>
            <a:r>
              <a:rPr lang="en-US" dirty="0"/>
              <a:t>Add Earth Observations – Needed to model new species in new environment, but presents little risk  - some SDMs already developed successfully for North Slope fish using estimates of total freeze by </a:t>
            </a:r>
            <a:r>
              <a:rPr lang="en-US" dirty="0" smtClean="0"/>
              <a:t>SAR</a:t>
            </a:r>
          </a:p>
          <a:p>
            <a:pPr marL="349415" indent="-349415">
              <a:buAutoNum type="arabicPeriod"/>
            </a:pPr>
            <a:r>
              <a:rPr lang="en-US" dirty="0" smtClean="0"/>
              <a:t>Test predictions using external</a:t>
            </a:r>
            <a:r>
              <a:rPr lang="en-US" baseline="0" dirty="0" smtClean="0"/>
              <a:t> validation data, same as Phase 1</a:t>
            </a:r>
            <a:endParaRPr lang="en-US" dirty="0"/>
          </a:p>
          <a:p>
            <a:pPr marL="349415" indent="-349415">
              <a:buAutoNum type="arabicPeriod"/>
            </a:pPr>
            <a:r>
              <a:rPr lang="en-US" dirty="0"/>
              <a:t>Develop interface</a:t>
            </a:r>
          </a:p>
          <a:p>
            <a:pPr marL="465887" lvl="1"/>
            <a:r>
              <a:rPr lang="en-US" u="sng" dirty="0" smtClean="0"/>
              <a:t>Advantage </a:t>
            </a:r>
            <a:r>
              <a:rPr lang="en-US" dirty="0" smtClean="0"/>
              <a:t>– </a:t>
            </a:r>
            <a:r>
              <a:rPr lang="en-US" dirty="0"/>
              <a:t>take advantage of DRI’s experience in building &amp; hosting interfaces</a:t>
            </a:r>
          </a:p>
          <a:p>
            <a:pPr marL="465887" lvl="1"/>
            <a:r>
              <a:rPr lang="en-US" u="sng" dirty="0" smtClean="0"/>
              <a:t>Risks </a:t>
            </a:r>
            <a:r>
              <a:rPr lang="en-US" dirty="0" smtClean="0"/>
              <a:t>– </a:t>
            </a:r>
            <a:r>
              <a:rPr lang="en-US" dirty="0"/>
              <a:t>BLM’s </a:t>
            </a:r>
            <a:r>
              <a:rPr lang="en-US" b="1" dirty="0"/>
              <a:t>requirement not fully defined</a:t>
            </a:r>
            <a:r>
              <a:rPr lang="en-US" dirty="0"/>
              <a:t>, so will use a </a:t>
            </a:r>
            <a:r>
              <a:rPr lang="en-US" b="1" dirty="0"/>
              <a:t>iterative development approach </a:t>
            </a:r>
            <a:r>
              <a:rPr lang="en-US" dirty="0"/>
              <a:t>to ensure final product fully supports BLM’s decision process. </a:t>
            </a:r>
          </a:p>
          <a:p>
            <a:pPr lvl="1"/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8776F9-6D71-4AAE-99D8-5FE5F795970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380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Intro</a:t>
            </a:r>
            <a:r>
              <a:rPr lang="en-US" baseline="0" dirty="0" smtClean="0"/>
              <a:t> Team</a:t>
            </a:r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8776F9-6D71-4AAE-99D8-5FE5F795970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9816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8776F9-6D71-4AAE-99D8-5FE5F795970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751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539A2-83E8-4FDA-BA58-73E6F3B2CE3C}" type="datetimeFigureOut">
              <a:rPr lang="en-US" smtClean="0"/>
              <a:t>4/22/2015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A4514-FA1A-4B44-8464-DA2135BB8E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792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539A2-83E8-4FDA-BA58-73E6F3B2CE3C}" type="datetimeFigureOut">
              <a:rPr lang="en-US" smtClean="0"/>
              <a:t>4/22/2015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A4514-FA1A-4B44-8464-DA2135BB8E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2491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539A2-83E8-4FDA-BA58-73E6F3B2CE3C}" type="datetimeFigureOut">
              <a:rPr lang="en-US" smtClean="0"/>
              <a:t>4/22/2015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A4514-FA1A-4B44-8464-DA2135BB8E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4653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539A2-83E8-4FDA-BA58-73E6F3B2CE3C}" type="datetimeFigureOut">
              <a:rPr lang="en-US" smtClean="0"/>
              <a:t>4/22/2015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A4514-FA1A-4B44-8464-DA2135BB8E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4932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539A2-83E8-4FDA-BA58-73E6F3B2CE3C}" type="datetimeFigureOut">
              <a:rPr lang="en-US" smtClean="0"/>
              <a:t>4/22/2015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A4514-FA1A-4B44-8464-DA2135BB8E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5468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539A2-83E8-4FDA-BA58-73E6F3B2CE3C}" type="datetimeFigureOut">
              <a:rPr lang="en-US" smtClean="0"/>
              <a:t>4/22/2015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A4514-FA1A-4B44-8464-DA2135BB8E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0710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539A2-83E8-4FDA-BA58-73E6F3B2CE3C}" type="datetimeFigureOut">
              <a:rPr lang="en-US" smtClean="0"/>
              <a:t>4/22/2015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A4514-FA1A-4B44-8464-DA2135BB8E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3827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539A2-83E8-4FDA-BA58-73E6F3B2CE3C}" type="datetimeFigureOut">
              <a:rPr lang="en-US" smtClean="0"/>
              <a:t>4/22/2015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A4514-FA1A-4B44-8464-DA2135BB8E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5558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539A2-83E8-4FDA-BA58-73E6F3B2CE3C}" type="datetimeFigureOut">
              <a:rPr lang="en-US" smtClean="0"/>
              <a:t>4/22/2015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A4514-FA1A-4B44-8464-DA2135BB8E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3412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539A2-83E8-4FDA-BA58-73E6F3B2CE3C}" type="datetimeFigureOut">
              <a:rPr lang="en-US" smtClean="0"/>
              <a:t>4/22/2015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A4514-FA1A-4B44-8464-DA2135BB8E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7658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539A2-83E8-4FDA-BA58-73E6F3B2CE3C}" type="datetimeFigureOut">
              <a:rPr lang="en-US" smtClean="0"/>
              <a:t>4/22/2015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A4514-FA1A-4B44-8464-DA2135BB8E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7409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3539A2-83E8-4FDA-BA58-73E6F3B2CE3C}" type="datetimeFigureOut">
              <a:rPr lang="en-US" smtClean="0"/>
              <a:t>4/22/2015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5A4514-FA1A-4B44-8464-DA2135BB8E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313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f"/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emf"/><Relationship Id="rId3" Type="http://schemas.openxmlformats.org/officeDocument/2006/relationships/image" Target="../media/image41.emf"/><Relationship Id="rId7" Type="http://schemas.openxmlformats.org/officeDocument/2006/relationships/image" Target="../media/image45.emf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emf"/><Relationship Id="rId5" Type="http://schemas.openxmlformats.org/officeDocument/2006/relationships/image" Target="../media/image43.emf"/><Relationship Id="rId10" Type="http://schemas.openxmlformats.org/officeDocument/2006/relationships/image" Target="../media/image48.emf"/><Relationship Id="rId4" Type="http://schemas.openxmlformats.org/officeDocument/2006/relationships/image" Target="../media/image42.emf"/><Relationship Id="rId9" Type="http://schemas.openxmlformats.org/officeDocument/2006/relationships/image" Target="../media/image47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13" Type="http://schemas.openxmlformats.org/officeDocument/2006/relationships/image" Target="../media/image61.jpeg"/><Relationship Id="rId3" Type="http://schemas.openxmlformats.org/officeDocument/2006/relationships/image" Target="../media/image51.jpeg"/><Relationship Id="rId7" Type="http://schemas.openxmlformats.org/officeDocument/2006/relationships/image" Target="../media/image55.png"/><Relationship Id="rId12" Type="http://schemas.openxmlformats.org/officeDocument/2006/relationships/image" Target="../media/image6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eg"/><Relationship Id="rId11" Type="http://schemas.openxmlformats.org/officeDocument/2006/relationships/image" Target="../media/image59.jpeg"/><Relationship Id="rId5" Type="http://schemas.openxmlformats.org/officeDocument/2006/relationships/image" Target="../media/image53.jpeg"/><Relationship Id="rId10" Type="http://schemas.openxmlformats.org/officeDocument/2006/relationships/image" Target="../media/image58.jpeg"/><Relationship Id="rId4" Type="http://schemas.openxmlformats.org/officeDocument/2006/relationships/image" Target="../media/image52.gif"/><Relationship Id="rId9" Type="http://schemas.openxmlformats.org/officeDocument/2006/relationships/image" Target="../media/image57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62.jpeg"/><Relationship Id="rId7" Type="http://schemas.openxmlformats.org/officeDocument/2006/relationships/image" Target="../media/image6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jpeg"/><Relationship Id="rId5" Type="http://schemas.openxmlformats.org/officeDocument/2006/relationships/image" Target="../media/image64.png"/><Relationship Id="rId10" Type="http://schemas.openxmlformats.org/officeDocument/2006/relationships/image" Target="../media/image69.jpeg"/><Relationship Id="rId4" Type="http://schemas.openxmlformats.org/officeDocument/2006/relationships/image" Target="../media/image63.jpeg"/><Relationship Id="rId9" Type="http://schemas.openxmlformats.org/officeDocument/2006/relationships/image" Target="../media/image68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13" Type="http://schemas.openxmlformats.org/officeDocument/2006/relationships/image" Target="../media/image22.png"/><Relationship Id="rId3" Type="http://schemas.openxmlformats.org/officeDocument/2006/relationships/image" Target="../media/image73.jpeg"/><Relationship Id="rId7" Type="http://schemas.openxmlformats.org/officeDocument/2006/relationships/image" Target="../media/image16.jpeg"/><Relationship Id="rId12" Type="http://schemas.openxmlformats.org/officeDocument/2006/relationships/image" Target="../media/image76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11" Type="http://schemas.openxmlformats.org/officeDocument/2006/relationships/image" Target="../media/image75.jpeg"/><Relationship Id="rId5" Type="http://schemas.openxmlformats.org/officeDocument/2006/relationships/image" Target="../media/image14.jpeg"/><Relationship Id="rId10" Type="http://schemas.openxmlformats.org/officeDocument/2006/relationships/image" Target="../media/image74.jpeg"/><Relationship Id="rId4" Type="http://schemas.microsoft.com/office/2007/relationships/hdphoto" Target="../media/hdphoto2.wdp"/><Relationship Id="rId9" Type="http://schemas.openxmlformats.org/officeDocument/2006/relationships/image" Target="../media/image18.jpeg"/><Relationship Id="rId14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13" Type="http://schemas.openxmlformats.org/officeDocument/2006/relationships/image" Target="../media/image22.png"/><Relationship Id="rId3" Type="http://schemas.openxmlformats.org/officeDocument/2006/relationships/image" Target="../media/image13.jpeg"/><Relationship Id="rId7" Type="http://schemas.openxmlformats.org/officeDocument/2006/relationships/image" Target="../media/image16.jpeg"/><Relationship Id="rId12" Type="http://schemas.openxmlformats.org/officeDocument/2006/relationships/image" Target="../media/image21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11" Type="http://schemas.openxmlformats.org/officeDocument/2006/relationships/image" Target="../media/image20.jpeg"/><Relationship Id="rId5" Type="http://schemas.openxmlformats.org/officeDocument/2006/relationships/image" Target="../media/image14.jpeg"/><Relationship Id="rId10" Type="http://schemas.openxmlformats.org/officeDocument/2006/relationships/image" Target="../media/image19.jpeg"/><Relationship Id="rId4" Type="http://schemas.microsoft.com/office/2007/relationships/hdphoto" Target="../media/hdphoto1.wdp"/><Relationship Id="rId9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emf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emf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5832" y="1001486"/>
            <a:ext cx="7772400" cy="2434046"/>
          </a:xfrm>
        </p:spPr>
        <p:txBody>
          <a:bodyPr>
            <a:normAutofit/>
          </a:bodyPr>
          <a:lstStyle/>
          <a:p>
            <a:r>
              <a:rPr lang="en-US" dirty="0"/>
              <a:t>System for Mapping and Predicting Species of Concern </a:t>
            </a:r>
            <a:endParaRPr lang="en-US" sz="3100" dirty="0"/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1479477" y="3332505"/>
            <a:ext cx="6215865" cy="23799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solidFill>
                  <a:schemeClr val="tx1"/>
                </a:solidFill>
              </a:rPr>
              <a:t>NASA Biodiversity and Ecological Forecasting Team </a:t>
            </a:r>
            <a:r>
              <a:rPr lang="en-US" sz="2800" dirty="0" smtClean="0">
                <a:solidFill>
                  <a:schemeClr val="tx1"/>
                </a:solidFill>
              </a:rPr>
              <a:t>Meeting</a:t>
            </a:r>
          </a:p>
          <a:p>
            <a:r>
              <a:rPr lang="en-US" sz="2800" dirty="0" smtClean="0">
                <a:solidFill>
                  <a:schemeClr val="tx1"/>
                </a:solidFill>
              </a:rPr>
              <a:t>23 April 2015</a:t>
            </a:r>
          </a:p>
          <a:p>
            <a:r>
              <a:rPr lang="en-US" sz="2800" dirty="0" smtClean="0">
                <a:solidFill>
                  <a:schemeClr val="tx1"/>
                </a:solidFill>
              </a:rPr>
              <a:t>John Olson</a:t>
            </a:r>
          </a:p>
        </p:txBody>
      </p:sp>
    </p:spTree>
    <p:extLst>
      <p:ext uri="{BB962C8B-B14F-4D97-AF65-F5344CB8AC3E}">
        <p14:creationId xmlns:p14="http://schemas.microsoft.com/office/powerpoint/2010/main" val="3070260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2807" y="122337"/>
            <a:ext cx="45147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Feasibility  Study – eDNA  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409926" y="1165979"/>
            <a:ext cx="47768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2400" dirty="0" smtClean="0"/>
              <a:t>Sampled until filter clogged, standardized counts by volume</a:t>
            </a:r>
          </a:p>
        </p:txBody>
      </p:sp>
      <p:pic>
        <p:nvPicPr>
          <p:cNvPr id="7184" name="Picture 16" descr="http://glei.nrri.umn.edu/default/images/filter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47"/>
          <a:stretch/>
        </p:blipFill>
        <p:spPr bwMode="auto">
          <a:xfrm>
            <a:off x="5605869" y="908500"/>
            <a:ext cx="3082112" cy="1799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5" name="Picture 17" descr="E:\SMAP_SOC\Field\mountains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42" r="17430" b="13101"/>
          <a:stretch/>
        </p:blipFill>
        <p:spPr bwMode="auto">
          <a:xfrm>
            <a:off x="571193" y="2427359"/>
            <a:ext cx="3778250" cy="2047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>
            <a:off x="919677" y="3576176"/>
            <a:ext cx="571500" cy="898511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>
            <a:off x="3129477" y="3126920"/>
            <a:ext cx="571500" cy="898511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473235" y="4668826"/>
            <a:ext cx="821474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33363" lvl="1" indent="-228600">
              <a:buFont typeface="Arial" panose="020B0604020202020204" pitchFamily="34" charset="0"/>
              <a:buChar char="•"/>
            </a:pPr>
            <a:r>
              <a:rPr lang="en-US" sz="2400" dirty="0" smtClean="0"/>
              <a:t>80</a:t>
            </a:r>
            <a:r>
              <a:rPr lang="en-US" sz="2400" dirty="0"/>
              <a:t>% detection probability </a:t>
            </a:r>
            <a:r>
              <a:rPr lang="en-US" sz="2400" dirty="0" smtClean="0"/>
              <a:t>with 1 sample, 96% with 2 samples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349442" y="3072089"/>
            <a:ext cx="47945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228600" indent="-228600">
              <a:buFont typeface="Arial" panose="020B0604020202020204" pitchFamily="34" charset="0"/>
              <a:buChar char="•"/>
              <a:defRPr sz="2800"/>
            </a:lvl1pPr>
          </a:lstStyle>
          <a:p>
            <a:r>
              <a:rPr lang="en-US" sz="2400" dirty="0"/>
              <a:t>Tested fast &amp; slow habitat samples – slow more </a:t>
            </a:r>
            <a:r>
              <a:rPr lang="en-US" sz="2400" dirty="0" smtClean="0"/>
              <a:t>sensitive</a:t>
            </a:r>
            <a:endParaRPr lang="en-US" sz="2400" dirty="0"/>
          </a:p>
        </p:txBody>
      </p:sp>
      <p:pic>
        <p:nvPicPr>
          <p:cNvPr id="11" name="Picture 14" descr="https://cumuseum-archive.colorado.edu/Research/Objects/Images/feb09_didymo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9474" y="5192045"/>
            <a:ext cx="4283846" cy="1576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73238" y="5195622"/>
            <a:ext cx="3848988" cy="83099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2pPr marL="233363" lvl="1" indent="-228600">
              <a:buFont typeface="Arial" panose="020B0604020202020204" pitchFamily="34" charset="0"/>
              <a:buChar char="•"/>
              <a:defRPr sz="2800"/>
            </a:lvl2pPr>
          </a:lstStyle>
          <a:p>
            <a:pPr lvl="1"/>
            <a:r>
              <a:rPr lang="en-US" sz="2400" dirty="0"/>
              <a:t>50% detection rate with microscope</a:t>
            </a:r>
          </a:p>
        </p:txBody>
      </p:sp>
    </p:spTree>
    <p:extLst>
      <p:ext uri="{BB962C8B-B14F-4D97-AF65-F5344CB8AC3E}">
        <p14:creationId xmlns:p14="http://schemas.microsoft.com/office/powerpoint/2010/main" val="3266059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8247" y="812845"/>
            <a:ext cx="5480165" cy="537729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92807" y="122337"/>
            <a:ext cx="40667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Feasibility  Study - Data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1477528"/>
            <a:ext cx="3448051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Data 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2400" dirty="0" smtClean="0"/>
              <a:t>976 Traditional</a:t>
            </a:r>
          </a:p>
          <a:p>
            <a:r>
              <a:rPr lang="en-US" sz="2400" dirty="0" smtClean="0"/>
              <a:t>(but only 637 with dates)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2400" dirty="0" smtClean="0"/>
              <a:t>8% presences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2400" dirty="0"/>
              <a:t>70 </a:t>
            </a:r>
            <a:r>
              <a:rPr lang="en-US" sz="2400" dirty="0" smtClean="0"/>
              <a:t>eDNA sites</a:t>
            </a:r>
            <a:endParaRPr lang="en-US" sz="2400" dirty="0"/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2400" dirty="0" smtClean="0"/>
              <a:t>5% Validation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8247" y="812845"/>
            <a:ext cx="5480165" cy="537729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8246" y="812844"/>
            <a:ext cx="5480165" cy="5377295"/>
          </a:xfrm>
          <a:prstGeom prst="rect">
            <a:avLst/>
          </a:prstGeom>
        </p:spPr>
      </p:pic>
      <p:sp>
        <p:nvSpPr>
          <p:cNvPr id="11" name="Can 10"/>
          <p:cNvSpPr/>
          <p:nvPr/>
        </p:nvSpPr>
        <p:spPr>
          <a:xfrm>
            <a:off x="850900" y="4277502"/>
            <a:ext cx="1580428" cy="1437498"/>
          </a:xfrm>
          <a:prstGeom prst="can">
            <a:avLst>
              <a:gd name="adj" fmla="val 22302"/>
            </a:avLst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182880" rtlCol="0" anchor="ctr"/>
          <a:lstStyle/>
          <a:p>
            <a:pPr algn="ctr"/>
            <a:endParaRPr lang="en-US" sz="1400" dirty="0" smtClean="0"/>
          </a:p>
          <a:p>
            <a:pPr algn="ctr"/>
            <a:r>
              <a:rPr lang="en-US" sz="2800" dirty="0" smtClean="0"/>
              <a:t>Existing Biological Data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87759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2807" y="122337"/>
            <a:ext cx="46253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Feasibility  Study - Models </a:t>
            </a:r>
          </a:p>
        </p:txBody>
      </p:sp>
      <p:sp>
        <p:nvSpPr>
          <p:cNvPr id="132" name="Rounded Rectangle 131"/>
          <p:cNvSpPr/>
          <p:nvPr/>
        </p:nvSpPr>
        <p:spPr>
          <a:xfrm>
            <a:off x="392807" y="805219"/>
            <a:ext cx="2147079" cy="129455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Species Distribution Models</a:t>
            </a: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3225800" y="975442"/>
            <a:ext cx="53974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Model fit assessed using </a:t>
            </a:r>
            <a:r>
              <a:rPr lang="en-US" sz="2800" u="sng" dirty="0" smtClean="0"/>
              <a:t>external</a:t>
            </a:r>
            <a:r>
              <a:rPr lang="en-US" sz="2800" dirty="0" smtClean="0"/>
              <a:t> validation data</a:t>
            </a:r>
            <a:endParaRPr lang="en-US" sz="2800" dirty="0"/>
          </a:p>
        </p:txBody>
      </p:sp>
      <p:graphicFrame>
        <p:nvGraphicFramePr>
          <p:cNvPr id="32" name="Table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9779213"/>
              </p:ext>
            </p:extLst>
          </p:nvPr>
        </p:nvGraphicFramePr>
        <p:xfrm>
          <a:off x="557908" y="2489600"/>
          <a:ext cx="8065391" cy="2651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74091"/>
                <a:gridCol w="1536700"/>
                <a:gridCol w="1524000"/>
                <a:gridCol w="863600"/>
                <a:gridCol w="875696"/>
                <a:gridCol w="1791304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u="none" strike="noStrike" kern="1200" baseline="0" dirty="0" smtClean="0"/>
                        <a:t>Response Data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u="none" strike="noStrike" kern="1200" baseline="0" dirty="0" smtClean="0"/>
                        <a:t>Sensitivity</a:t>
                      </a:r>
                    </a:p>
                    <a:p>
                      <a:pPr algn="ctr"/>
                      <a:r>
                        <a:rPr lang="en-US" sz="2400" u="none" strike="noStrike" kern="1200" baseline="0" dirty="0" smtClean="0"/>
                        <a:t>(% True +)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u="none" strike="noStrike" kern="1200" baseline="0" dirty="0" smtClean="0"/>
                        <a:t>Specificity</a:t>
                      </a:r>
                    </a:p>
                    <a:p>
                      <a:pPr algn="ctr"/>
                      <a:r>
                        <a:rPr lang="en-US" sz="2400" u="none" strike="noStrike" kern="1200" baseline="0" dirty="0" smtClean="0"/>
                        <a:t>(% True -)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AUC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u="none" strike="noStrike" kern="1200" baseline="0" dirty="0" smtClean="0"/>
                        <a:t>CCR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u="none" strike="noStrike" kern="1200" baseline="0" dirty="0" smtClean="0"/>
                        <a:t># of</a:t>
                      </a:r>
                    </a:p>
                    <a:p>
                      <a:pPr algn="ctr"/>
                      <a:r>
                        <a:rPr lang="en-US" sz="2400" u="none" strike="noStrike" kern="1200" baseline="0" dirty="0" smtClean="0"/>
                        <a:t>predictors</a:t>
                      </a:r>
                      <a:endParaRPr lang="en-US" sz="2400" dirty="0"/>
                    </a:p>
                  </a:txBody>
                  <a:tcPr/>
                </a:tc>
              </a:tr>
              <a:tr h="370840">
                <a:tc gridSpan="6">
                  <a:txBody>
                    <a:bodyPr/>
                    <a:lstStyle/>
                    <a:p>
                      <a:pPr algn="l"/>
                      <a:r>
                        <a:rPr lang="en-US" sz="2400" dirty="0" err="1" smtClean="0"/>
                        <a:t>MaxEnt</a:t>
                      </a:r>
                      <a:r>
                        <a:rPr lang="en-US" sz="2400" baseline="0" dirty="0" smtClean="0"/>
                        <a:t> Models</a:t>
                      </a:r>
                      <a:endParaRPr lang="en-US" sz="2400" dirty="0"/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0" u="none" strike="noStrike" kern="1200" baseline="0" dirty="0" smtClean="0"/>
                        <a:t>Static</a:t>
                      </a:r>
                      <a:endParaRPr lang="en-US" sz="2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u="none" strike="noStrike" kern="1200" baseline="0" dirty="0" smtClean="0"/>
                        <a:t>0.86</a:t>
                      </a:r>
                      <a:endParaRPr lang="en-US" sz="2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u="none" strike="noStrike" kern="1200" baseline="0" dirty="0" smtClean="0"/>
                        <a:t>0.95</a:t>
                      </a:r>
                      <a:endParaRPr lang="en-US" sz="2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/>
                        <a:t>0.94</a:t>
                      </a:r>
                      <a:endParaRPr lang="en-US" sz="2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u="none" strike="noStrike" kern="1200" baseline="0" dirty="0" smtClean="0"/>
                        <a:t>0.93</a:t>
                      </a:r>
                      <a:endParaRPr lang="en-US" sz="2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15</a:t>
                      </a:r>
                      <a:endParaRPr 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u="none" strike="noStrike" kern="1200" baseline="0" dirty="0" smtClean="0"/>
                        <a:t>Temporal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u="none" strike="noStrike" kern="1200" baseline="0" dirty="0" smtClean="0"/>
                        <a:t>1.00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u="none" strike="noStrike" kern="1200" baseline="0" dirty="0" smtClean="0"/>
                        <a:t>1.00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1.00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u="none" strike="noStrike" kern="1200" baseline="0" dirty="0" smtClean="0"/>
                        <a:t>1.00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14</a:t>
                      </a:r>
                      <a:endParaRPr 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u="none" strike="noStrike" kern="1200" baseline="0" dirty="0" smtClean="0"/>
                        <a:t>eDNA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u="none" strike="noStrike" kern="1200" baseline="0" dirty="0" smtClean="0"/>
                        <a:t>0.93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u="none" strike="noStrike" kern="1200" baseline="0" dirty="0" smtClean="0"/>
                        <a:t>0.62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0.77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u="none" strike="noStrike" kern="1200" baseline="0" dirty="0" smtClean="0"/>
                        <a:t>0.70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8</a:t>
                      </a:r>
                      <a:endParaRPr lang="en-US" sz="24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0883571"/>
              </p:ext>
            </p:extLst>
          </p:nvPr>
        </p:nvGraphicFramePr>
        <p:xfrm>
          <a:off x="557908" y="2489600"/>
          <a:ext cx="8065391" cy="2651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74091"/>
                <a:gridCol w="1536700"/>
                <a:gridCol w="1524000"/>
                <a:gridCol w="863600"/>
                <a:gridCol w="875696"/>
                <a:gridCol w="1791304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u="none" strike="noStrike" kern="1200" baseline="0" dirty="0" smtClean="0"/>
                        <a:t>Response Data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u="none" strike="noStrike" kern="1200" baseline="0" dirty="0" smtClean="0"/>
                        <a:t>Sensitivity</a:t>
                      </a:r>
                    </a:p>
                    <a:p>
                      <a:pPr algn="ctr"/>
                      <a:r>
                        <a:rPr lang="en-US" sz="2400" u="none" strike="noStrike" kern="1200" baseline="0" dirty="0" smtClean="0"/>
                        <a:t>(% True +)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u="none" strike="noStrike" kern="1200" baseline="0" dirty="0" smtClean="0"/>
                        <a:t>Specificity</a:t>
                      </a:r>
                    </a:p>
                    <a:p>
                      <a:pPr algn="ctr"/>
                      <a:r>
                        <a:rPr lang="en-US" sz="2400" u="none" strike="noStrike" kern="1200" baseline="0" dirty="0" smtClean="0"/>
                        <a:t>(% True -)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AUC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u="none" strike="noStrike" kern="1200" baseline="0" dirty="0" smtClean="0"/>
                        <a:t>CCR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u="none" strike="noStrike" kern="1200" baseline="0" dirty="0" smtClean="0"/>
                        <a:t># of</a:t>
                      </a:r>
                    </a:p>
                    <a:p>
                      <a:pPr algn="ctr"/>
                      <a:r>
                        <a:rPr lang="en-US" sz="2400" u="none" strike="noStrike" kern="1200" baseline="0" dirty="0" smtClean="0"/>
                        <a:t>predictors</a:t>
                      </a:r>
                      <a:endParaRPr lang="en-US" sz="2400" dirty="0"/>
                    </a:p>
                  </a:txBody>
                  <a:tcPr/>
                </a:tc>
              </a:tr>
              <a:tr h="370840">
                <a:tc gridSpan="6">
                  <a:txBody>
                    <a:bodyPr/>
                    <a:lstStyle/>
                    <a:p>
                      <a:pPr algn="l"/>
                      <a:r>
                        <a:rPr lang="en-US" sz="2400" dirty="0" err="1" smtClean="0"/>
                        <a:t>MaxEnt</a:t>
                      </a:r>
                      <a:r>
                        <a:rPr lang="en-US" sz="2400" baseline="0" dirty="0" smtClean="0"/>
                        <a:t> Models</a:t>
                      </a:r>
                      <a:endParaRPr lang="en-US" sz="2400" dirty="0"/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0" u="none" strike="noStrike" kern="1200" baseline="0" dirty="0" smtClean="0"/>
                        <a:t>Static</a:t>
                      </a:r>
                      <a:endParaRPr lang="en-US" sz="2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u="none" strike="noStrike" kern="1200" baseline="0" dirty="0" smtClean="0"/>
                        <a:t>0.86</a:t>
                      </a:r>
                      <a:endParaRPr lang="en-US" sz="2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u="none" strike="noStrike" kern="1200" baseline="0" dirty="0" smtClean="0"/>
                        <a:t>0.95</a:t>
                      </a:r>
                      <a:endParaRPr lang="en-US" sz="2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/>
                        <a:t>0.94</a:t>
                      </a:r>
                      <a:endParaRPr lang="en-US" sz="2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u="none" strike="noStrike" kern="1200" baseline="0" dirty="0" smtClean="0"/>
                        <a:t>0.93</a:t>
                      </a:r>
                      <a:endParaRPr lang="en-US" sz="2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15</a:t>
                      </a:r>
                      <a:endParaRPr 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u="none" strike="noStrike" kern="1200" baseline="0" dirty="0" smtClean="0"/>
                        <a:t>Temporal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u="none" strike="noStrike" kern="1200" baseline="0" dirty="0" smtClean="0"/>
                        <a:t>1.00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u="none" strike="noStrike" kern="1200" baseline="0" dirty="0" smtClean="0"/>
                        <a:t>1.00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1.00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u="none" strike="noStrike" kern="1200" baseline="0" dirty="0" smtClean="0"/>
                        <a:t>1.00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14</a:t>
                      </a:r>
                      <a:endParaRPr 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u="none" strike="noStrike" kern="1200" baseline="0" dirty="0" smtClean="0">
                          <a:solidFill>
                            <a:srgbClr val="FF0000"/>
                          </a:solidFill>
                        </a:rPr>
                        <a:t>eDNA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u="none" strike="noStrike" kern="1200" baseline="0" dirty="0" smtClean="0"/>
                        <a:t>0.93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u="none" strike="noStrike" kern="1200" baseline="0" dirty="0" smtClean="0"/>
                        <a:t>0.62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0.77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u="none" strike="noStrike" kern="1200" baseline="0" dirty="0" smtClean="0"/>
                        <a:t>0.70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8</a:t>
                      </a:r>
                      <a:endParaRPr lang="en-US" sz="2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401422" y="5512468"/>
            <a:ext cx="6109108" cy="523220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 smtClean="0"/>
              <a:t>eDNA data can produce effective models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124288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8389721"/>
              </p:ext>
            </p:extLst>
          </p:nvPr>
        </p:nvGraphicFramePr>
        <p:xfrm>
          <a:off x="640145" y="3273155"/>
          <a:ext cx="7952739" cy="234594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52275"/>
                <a:gridCol w="1501644"/>
                <a:gridCol w="1516380"/>
                <a:gridCol w="1424940"/>
                <a:gridCol w="1424940"/>
                <a:gridCol w="1432560"/>
              </a:tblGrid>
              <a:tr h="78917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n-US" sz="22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 smtClean="0">
                          <a:solidFill>
                            <a:schemeClr val="bg1"/>
                          </a:solidFill>
                          <a:effectLst/>
                        </a:rPr>
                        <a:t>Hydraulic Conductivity</a:t>
                      </a:r>
                      <a:endParaRPr lang="en-US" sz="22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Water-body Area</a:t>
                      </a:r>
                    </a:p>
                  </a:txBody>
                  <a:tcPr marL="0" marR="0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Soil Bulk Density</a:t>
                      </a:r>
                    </a:p>
                  </a:txBody>
                  <a:tcPr marL="0" marR="0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% </a:t>
                      </a:r>
                      <a:r>
                        <a:rPr lang="en-US" sz="2200" b="1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Deciduous</a:t>
                      </a:r>
                      <a:endParaRPr lang="en-US" sz="2200" b="1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 </a:t>
                      </a:r>
                      <a:r>
                        <a:rPr lang="en-US" sz="2200" b="1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Month Land</a:t>
                      </a:r>
                      <a:r>
                        <a:rPr lang="en-US" sz="2200" b="1" kern="1200" baseline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200" b="1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Temp</a:t>
                      </a:r>
                      <a:endParaRPr lang="en-US" sz="2200" b="1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0" marB="0">
                    <a:solidFill>
                      <a:schemeClr val="accent1"/>
                    </a:solidFill>
                  </a:tcPr>
                </a:tc>
              </a:tr>
              <a:tr h="37697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 smtClean="0">
                          <a:effectLst/>
                        </a:rPr>
                        <a:t>Imp.</a:t>
                      </a:r>
                      <a:endParaRPr lang="en-US" sz="2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 smtClean="0">
                          <a:effectLst/>
                        </a:rPr>
                        <a:t>10.2</a:t>
                      </a:r>
                      <a:endParaRPr lang="en-US" sz="2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 smtClean="0">
                          <a:effectLst/>
                        </a:rPr>
                        <a:t>8.4</a:t>
                      </a:r>
                      <a:endParaRPr lang="en-US" sz="2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 smtClean="0">
                          <a:effectLst/>
                        </a:rPr>
                        <a:t>5.1</a:t>
                      </a:r>
                      <a:endParaRPr lang="en-US" sz="2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 smtClean="0">
                          <a:effectLst/>
                        </a:rPr>
                        <a:t>3.8</a:t>
                      </a:r>
                      <a:endParaRPr lang="en-US" sz="2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3.6</a:t>
                      </a:r>
                      <a:endParaRPr lang="en-US" sz="2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  <a:tr h="117119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dirty="0" smtClean="0">
                          <a:effectLst/>
                        </a:rPr>
                        <a:t>Predicted Value</a:t>
                      </a:r>
                      <a:endParaRPr lang="en-US" sz="2200" dirty="0" smtClean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0" marR="0" marT="0" marB="0" vert="vert27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392807" y="122337"/>
            <a:ext cx="462536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Feasibility  </a:t>
            </a:r>
            <a:r>
              <a:rPr lang="en-US" sz="3200" dirty="0"/>
              <a:t>Study - Models </a:t>
            </a:r>
          </a:p>
          <a:p>
            <a:r>
              <a:rPr lang="en-US" sz="3200" dirty="0" smtClean="0"/>
              <a:t> 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5039870"/>
              </p:ext>
            </p:extLst>
          </p:nvPr>
        </p:nvGraphicFramePr>
        <p:xfrm>
          <a:off x="2208447" y="807228"/>
          <a:ext cx="6410831" cy="234738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91057"/>
                <a:gridCol w="1517768"/>
                <a:gridCol w="1434002"/>
                <a:gridCol w="1434002"/>
                <a:gridCol w="1434002"/>
              </a:tblGrid>
              <a:tr h="76405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 </a:t>
                      </a:r>
                      <a:endParaRPr lang="en-US" sz="2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Elevation </a:t>
                      </a:r>
                      <a:r>
                        <a:rPr lang="en-US" sz="2200" dirty="0" err="1">
                          <a:effectLst/>
                        </a:rPr>
                        <a:t>Std</a:t>
                      </a:r>
                      <a:r>
                        <a:rPr lang="en-US" sz="2200" dirty="0">
                          <a:effectLst/>
                        </a:rPr>
                        <a:t> Dev</a:t>
                      </a:r>
                      <a:endParaRPr lang="en-US" sz="2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MODIS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ET</a:t>
                      </a:r>
                      <a:endParaRPr lang="en-US" sz="2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Rock 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% S</a:t>
                      </a:r>
                      <a:endParaRPr lang="en-US" sz="2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MODIS 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Potential ET</a:t>
                      </a:r>
                      <a:endParaRPr lang="en-US" sz="2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  <a:tr h="40731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smtClean="0">
                          <a:effectLst/>
                        </a:rPr>
                        <a:t>Imp.</a:t>
                      </a:r>
                      <a:endParaRPr lang="en-US" sz="2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 smtClean="0">
                          <a:effectLst/>
                        </a:rPr>
                        <a:t>16.4</a:t>
                      </a:r>
                      <a:endParaRPr lang="en-US" sz="2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13.8</a:t>
                      </a:r>
                      <a:endParaRPr lang="en-US" sz="2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13</a:t>
                      </a:r>
                      <a:endParaRPr lang="en-US" sz="2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11.5</a:t>
                      </a:r>
                      <a:endParaRPr lang="en-US" sz="2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  <a:tr h="116893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Predicted Value</a:t>
                      </a:r>
                      <a:endParaRPr lang="en-US" sz="2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vert="vert27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  <p:pic>
        <p:nvPicPr>
          <p:cNvPr id="15364" name="Picture 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14" t="14899" r="13380" b="22202"/>
          <a:stretch>
            <a:fillRect/>
          </a:stretch>
        </p:blipFill>
        <p:spPr bwMode="auto">
          <a:xfrm>
            <a:off x="7189986" y="1986421"/>
            <a:ext cx="137625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41" t="18233" r="16034" b="23756"/>
          <a:stretch>
            <a:fillRect/>
          </a:stretch>
        </p:blipFill>
        <p:spPr bwMode="auto">
          <a:xfrm>
            <a:off x="4297199" y="2043571"/>
            <a:ext cx="1376587" cy="1051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1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20" t="18576" r="16273" b="24585"/>
          <a:stretch>
            <a:fillRect/>
          </a:stretch>
        </p:blipFill>
        <p:spPr bwMode="auto">
          <a:xfrm>
            <a:off x="5770534" y="2050235"/>
            <a:ext cx="1349172" cy="1051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1" name="Picture 1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20" t="17467" r="16273" b="24585"/>
          <a:stretch>
            <a:fillRect/>
          </a:stretch>
        </p:blipFill>
        <p:spPr bwMode="auto">
          <a:xfrm>
            <a:off x="2905214" y="2007377"/>
            <a:ext cx="1319230" cy="1051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20" t="17679" r="13675" b="24862"/>
          <a:stretch/>
        </p:blipFill>
        <p:spPr bwMode="auto">
          <a:xfrm>
            <a:off x="1296299" y="4557847"/>
            <a:ext cx="1395441" cy="105156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20" t="18508" r="16270" b="25138"/>
          <a:stretch/>
        </p:blipFill>
        <p:spPr bwMode="auto">
          <a:xfrm>
            <a:off x="2873110" y="4590867"/>
            <a:ext cx="1322997" cy="100584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84" t="17190" r="15563" b="24586"/>
          <a:stretch/>
        </p:blipFill>
        <p:spPr bwMode="auto">
          <a:xfrm>
            <a:off x="4344446" y="4571634"/>
            <a:ext cx="1306366" cy="100584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91" t="18785" r="16270" b="24862"/>
          <a:stretch/>
        </p:blipFill>
        <p:spPr bwMode="auto">
          <a:xfrm>
            <a:off x="5809599" y="4595947"/>
            <a:ext cx="1245562" cy="96012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20" t="17403" r="13675" b="24033"/>
          <a:stretch/>
        </p:blipFill>
        <p:spPr bwMode="auto">
          <a:xfrm>
            <a:off x="7268863" y="4558934"/>
            <a:ext cx="1384981" cy="105156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12256" y="5634623"/>
            <a:ext cx="69493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Importance </a:t>
            </a:r>
            <a:r>
              <a:rPr lang="en-US" sz="2000" dirty="0" smtClean="0"/>
              <a:t>= % decrease </a:t>
            </a:r>
            <a:r>
              <a:rPr lang="en-US" sz="2000" dirty="0"/>
              <a:t>in </a:t>
            </a:r>
            <a:r>
              <a:rPr lang="en-US" sz="2000" dirty="0" smtClean="0"/>
              <a:t>AUC </a:t>
            </a:r>
            <a:r>
              <a:rPr lang="en-US" sz="2000" dirty="0"/>
              <a:t>when the predictor is permuted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52238" y="1383292"/>
            <a:ext cx="19770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Temporal Model</a:t>
            </a:r>
          </a:p>
        </p:txBody>
      </p:sp>
      <p:sp>
        <p:nvSpPr>
          <p:cNvPr id="5" name="Rectangle 4"/>
          <p:cNvSpPr/>
          <p:nvPr/>
        </p:nvSpPr>
        <p:spPr>
          <a:xfrm>
            <a:off x="4297199" y="830619"/>
            <a:ext cx="1452787" cy="2296576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7179142" y="830619"/>
            <a:ext cx="1452787" cy="2296576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401422" y="6139190"/>
            <a:ext cx="6529608" cy="523220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 err="1" smtClean="0"/>
              <a:t>Didymo</a:t>
            </a:r>
            <a:r>
              <a:rPr lang="en-US" sz="2800" dirty="0" smtClean="0"/>
              <a:t> occurrence more likely in wet years</a:t>
            </a:r>
            <a:endParaRPr lang="en-US" sz="2800" dirty="0"/>
          </a:p>
        </p:txBody>
      </p:sp>
      <p:sp>
        <p:nvSpPr>
          <p:cNvPr id="8" name="Oval 7"/>
          <p:cNvSpPr/>
          <p:nvPr/>
        </p:nvSpPr>
        <p:spPr>
          <a:xfrm>
            <a:off x="7387938" y="2345768"/>
            <a:ext cx="517597" cy="230247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5125240" y="2050235"/>
            <a:ext cx="517597" cy="230247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204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9" grpId="0" animBg="1"/>
      <p:bldP spid="6" grpId="0" animBg="1"/>
      <p:bldP spid="8" grpId="0" animBg="1"/>
      <p:bldP spid="2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857461" y="3263900"/>
            <a:ext cx="5349797" cy="323192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341953" y="1185964"/>
            <a:ext cx="3281739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Usefulness of Output</a:t>
            </a:r>
          </a:p>
          <a:p>
            <a:pPr marL="457200" indent="-228600">
              <a:buFont typeface="Arial" panose="020B0604020202020204" pitchFamily="34" charset="0"/>
              <a:buChar char="•"/>
            </a:pPr>
            <a:r>
              <a:rPr lang="en-US" sz="2400" dirty="0" smtClean="0"/>
              <a:t>Easy to use</a:t>
            </a:r>
          </a:p>
          <a:p>
            <a:pPr marL="457200" indent="-228600">
              <a:buFont typeface="Arial" panose="020B0604020202020204" pitchFamily="34" charset="0"/>
              <a:buChar char="•"/>
            </a:pPr>
            <a:r>
              <a:rPr lang="en-US" sz="2400" dirty="0"/>
              <a:t>Easy to i</a:t>
            </a:r>
            <a:r>
              <a:rPr lang="en-US" sz="2400" dirty="0" smtClean="0"/>
              <a:t>nterpret</a:t>
            </a:r>
          </a:p>
        </p:txBody>
      </p:sp>
      <p:pic>
        <p:nvPicPr>
          <p:cNvPr id="16" name="Picture 2" descr="Nested Watershed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8488" y="577135"/>
            <a:ext cx="1872055" cy="2479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5017230" y="1295448"/>
            <a:ext cx="19049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Watershed Accumulation Tool</a:t>
            </a:r>
            <a:endParaRPr lang="en-US" sz="2400" dirty="0"/>
          </a:p>
        </p:txBody>
      </p:sp>
      <p:sp>
        <p:nvSpPr>
          <p:cNvPr id="18" name="TextBox 17"/>
          <p:cNvSpPr txBox="1"/>
          <p:nvPr/>
        </p:nvSpPr>
        <p:spPr>
          <a:xfrm>
            <a:off x="392807" y="122337"/>
            <a:ext cx="52706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Feasibility  Study - Application </a:t>
            </a:r>
          </a:p>
        </p:txBody>
      </p:sp>
    </p:spTree>
    <p:extLst>
      <p:ext uri="{BB962C8B-B14F-4D97-AF65-F5344CB8AC3E}">
        <p14:creationId xmlns:p14="http://schemas.microsoft.com/office/powerpoint/2010/main" val="2646394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402763" y="4067183"/>
            <a:ext cx="4120269" cy="2837938"/>
            <a:chOff x="5410200" y="350729"/>
            <a:chExt cx="3606047" cy="2483755"/>
          </a:xfrm>
        </p:grpSpPr>
        <p:grpSp>
          <p:nvGrpSpPr>
            <p:cNvPr id="13" name="Group 12"/>
            <p:cNvGrpSpPr/>
            <p:nvPr/>
          </p:nvGrpSpPr>
          <p:grpSpPr>
            <a:xfrm>
              <a:off x="5954032" y="2066396"/>
              <a:ext cx="986383" cy="512231"/>
              <a:chOff x="5719217" y="1988199"/>
              <a:chExt cx="986383" cy="512231"/>
            </a:xfrm>
          </p:grpSpPr>
          <p:pic>
            <p:nvPicPr>
              <p:cNvPr id="25" name="Picture 12" descr="https://c1.staticflickr.com/9/8110/8600654129_4a7bb81278_b.jpg"/>
              <p:cNvPicPr>
                <a:picLocks noChangeAspect="1" noChangeArrowheads="1"/>
              </p:cNvPicPr>
              <p:nvPr/>
            </p:nvPicPr>
            <p:blipFill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5719217" y="2001906"/>
                <a:ext cx="986383" cy="49852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6" name="Rectangle 25"/>
              <p:cNvSpPr/>
              <p:nvPr/>
            </p:nvSpPr>
            <p:spPr>
              <a:xfrm>
                <a:off x="5719217" y="1988199"/>
                <a:ext cx="276761" cy="7323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</p:grpSp>
        <p:sp>
          <p:nvSpPr>
            <p:cNvPr id="14" name="TextBox 13"/>
            <p:cNvSpPr txBox="1"/>
            <p:nvPr/>
          </p:nvSpPr>
          <p:spPr>
            <a:xfrm>
              <a:off x="5410200" y="2457157"/>
              <a:ext cx="2231424" cy="3773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Humpback Whitefish</a:t>
              </a:r>
              <a:endParaRPr lang="en-US" sz="2000" dirty="0"/>
            </a:p>
          </p:txBody>
        </p:sp>
        <p:pic>
          <p:nvPicPr>
            <p:cNvPr id="15" name="Picture 4" descr="http://www.polarlife.ca/organisms/fish/images/broadwhitefish.gif"/>
            <p:cNvPicPr>
              <a:picLocks noChangeAspect="1" noChangeArrowheads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157"/>
            <a:stretch/>
          </p:blipFill>
          <p:spPr bwMode="auto">
            <a:xfrm>
              <a:off x="5791200" y="381000"/>
              <a:ext cx="1456014" cy="5863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/>
            <p:cNvSpPr txBox="1"/>
            <p:nvPr/>
          </p:nvSpPr>
          <p:spPr>
            <a:xfrm>
              <a:off x="5671760" y="858497"/>
              <a:ext cx="1758920" cy="3773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Broad Whitefish</a:t>
              </a:r>
              <a:endParaRPr lang="en-US" sz="2000" dirty="0"/>
            </a:p>
          </p:txBody>
        </p:sp>
        <p:pic>
          <p:nvPicPr>
            <p:cNvPr id="17" name="Picture 6" descr="http://www.landbigfish.com/images/fish/LBF_Artic_Grayling.jpg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81078" y="350729"/>
              <a:ext cx="1322664" cy="6928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17"/>
            <p:cNvSpPr txBox="1"/>
            <p:nvPr/>
          </p:nvSpPr>
          <p:spPr>
            <a:xfrm>
              <a:off x="7417449" y="862009"/>
              <a:ext cx="1598798" cy="3773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Arctic Grayling</a:t>
              </a:r>
              <a:endParaRPr lang="en-US" sz="2000" dirty="0"/>
            </a:p>
          </p:txBody>
        </p:sp>
        <p:pic>
          <p:nvPicPr>
            <p:cNvPr id="19" name="Picture 8" descr="http://www.polarlife.ca/organisms/fish/images/least_cisco.jpg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97407" y="1143573"/>
              <a:ext cx="1201753" cy="5956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TextBox 19"/>
            <p:cNvSpPr txBox="1"/>
            <p:nvPr/>
          </p:nvSpPr>
          <p:spPr>
            <a:xfrm>
              <a:off x="5897407" y="1657394"/>
              <a:ext cx="1248804" cy="3773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Least Cisco</a:t>
              </a:r>
              <a:endParaRPr lang="en-US" sz="2000" dirty="0"/>
            </a:p>
          </p:txBody>
        </p:sp>
        <p:pic>
          <p:nvPicPr>
            <p:cNvPr id="21" name="Picture 10" descr="http://takemefishing.org/images/mobile/fish/burbot.png"/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55102" y="1259643"/>
              <a:ext cx="1547216" cy="5114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TextBox 21"/>
            <p:cNvSpPr txBox="1"/>
            <p:nvPr/>
          </p:nvSpPr>
          <p:spPr>
            <a:xfrm>
              <a:off x="7693012" y="1699834"/>
              <a:ext cx="852915" cy="3773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err="1" smtClean="0"/>
                <a:t>Burbot</a:t>
              </a:r>
              <a:endParaRPr lang="en-US" sz="2000" dirty="0"/>
            </a:p>
          </p:txBody>
        </p:sp>
        <p:pic>
          <p:nvPicPr>
            <p:cNvPr id="23" name="Picture 18" descr="http://upload.wikimedia.org/wikipedia/commons/c/c5/Esox_lucius1.jpg"/>
            <p:cNvPicPr>
              <a:picLocks noChangeAspect="1" noChangeArrowheads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47570" y="1984595"/>
              <a:ext cx="1589679" cy="5841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TextBox 23"/>
            <p:cNvSpPr txBox="1"/>
            <p:nvPr/>
          </p:nvSpPr>
          <p:spPr>
            <a:xfrm>
              <a:off x="7654032" y="2457157"/>
              <a:ext cx="849649" cy="3773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N. Pike</a:t>
              </a:r>
              <a:endParaRPr lang="en-US" sz="2000" dirty="0"/>
            </a:p>
          </p:txBody>
        </p:sp>
      </p:grpSp>
      <p:pic>
        <p:nvPicPr>
          <p:cNvPr id="16388" name="Picture 4" descr="http://upload.wikimedia.org/wikipedia/commons/c/cb/NPRA_F1lg.gif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786" y="1137777"/>
            <a:ext cx="7527925" cy="2968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 descr="http://www.alaskajournal.com/images/cache/cache_4/cache_d/cache_d/19cP-fe5dbdd4.jpeg?ver=1415392606&amp;aspectratio=0.66694352159468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7" t="14213" r="11846" b="8084"/>
          <a:stretch/>
        </p:blipFill>
        <p:spPr bwMode="auto">
          <a:xfrm>
            <a:off x="4859641" y="1038649"/>
            <a:ext cx="2209800" cy="3036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2" name="Picture 8" descr="http://media.tumblr.com/0995ac1106bc6316aa04cb8484dbef2d/tumblr_inline_nk71popI591ruqnbs.jp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5" t="11678" r="3622"/>
          <a:stretch/>
        </p:blipFill>
        <p:spPr bwMode="auto">
          <a:xfrm>
            <a:off x="6464300" y="2150080"/>
            <a:ext cx="2641600" cy="2017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" name="TextBox 73"/>
          <p:cNvSpPr txBox="1"/>
          <p:nvPr/>
        </p:nvSpPr>
        <p:spPr>
          <a:xfrm>
            <a:off x="392807" y="122337"/>
            <a:ext cx="19573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Next Steps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1853851" y="553002"/>
            <a:ext cx="64009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National Petroleum Reserve - Alaska</a:t>
            </a:r>
            <a:endParaRPr lang="en-US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88722" y="1101287"/>
            <a:ext cx="3365500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23 million acres</a:t>
            </a:r>
          </a:p>
          <a:p>
            <a:r>
              <a:rPr lang="en-US" sz="2400" dirty="0" smtClean="0"/>
              <a:t>1000s of miles of streams</a:t>
            </a:r>
          </a:p>
          <a:p>
            <a:r>
              <a:rPr lang="en-US" sz="2400" dirty="0" smtClean="0"/>
              <a:t>Being rapidly developed</a:t>
            </a:r>
            <a:endParaRPr lang="en-US" sz="2400" dirty="0"/>
          </a:p>
        </p:txBody>
      </p:sp>
      <p:pic>
        <p:nvPicPr>
          <p:cNvPr id="76" name="Picture 4" descr="Arctic Field Office fisheries staff conducting fish inventory work on the North Slope of Alaska.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96009" y="4965874"/>
            <a:ext cx="2304070" cy="1728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2" descr="http://www.polluxaviation.net/Images/services/fisheries-alaska-R44.jpg"/>
          <p:cNvPicPr>
            <a:picLocks noChangeAspect="1" noChangeArrowheads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432769" y="4367044"/>
            <a:ext cx="2450916" cy="1468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3638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64574" y="3521279"/>
            <a:ext cx="2444751" cy="660400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sz="2800" dirty="0" smtClean="0">
                <a:solidFill>
                  <a:schemeClr val="tx1"/>
                </a:solidFill>
              </a:rPr>
              <a:t>Chuck Hawkins</a:t>
            </a:r>
          </a:p>
        </p:txBody>
      </p:sp>
      <p:pic>
        <p:nvPicPr>
          <p:cNvPr id="12292" name="Picture 4" descr="http://cnr.usu.edu/files/uploads/NR70-30Logo-01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073"/>
          <a:stretch/>
        </p:blipFill>
        <p:spPr bwMode="auto">
          <a:xfrm>
            <a:off x="5024011" y="750715"/>
            <a:ext cx="3607626" cy="1188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3070" y="2458511"/>
            <a:ext cx="1908756" cy="1188720"/>
          </a:xfrm>
          <a:prstGeom prst="rect">
            <a:avLst/>
          </a:prstGeom>
        </p:spPr>
      </p:pic>
      <p:pic>
        <p:nvPicPr>
          <p:cNvPr id="13" name="Picture 202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5940" y="1006177"/>
            <a:ext cx="1411766" cy="1166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8" name="Picture 2" descr="http://www05.usu.edu/today/images/medium/CommunicatingScience_GibsonHawkins_ust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90" t="5864" b="12973"/>
          <a:stretch/>
        </p:blipFill>
        <p:spPr bwMode="auto">
          <a:xfrm>
            <a:off x="6263148" y="2112090"/>
            <a:ext cx="1129352" cy="1417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Subtitle 2"/>
          <p:cNvSpPr txBox="1">
            <a:spLocks/>
          </p:cNvSpPr>
          <p:nvPr/>
        </p:nvSpPr>
        <p:spPr>
          <a:xfrm>
            <a:off x="4748994" y="5692534"/>
            <a:ext cx="2171700" cy="6200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2800" dirty="0" smtClean="0">
                <a:solidFill>
                  <a:schemeClr val="tx1"/>
                </a:solidFill>
              </a:rPr>
              <a:t>Karen Mock</a:t>
            </a:r>
          </a:p>
        </p:txBody>
      </p:sp>
      <p:pic>
        <p:nvPicPr>
          <p:cNvPr id="19460" name="Picture 4" descr="http://forestry.usu.edu/images/uploads/RTW2013/Karen_Mock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93"/>
          <a:stretch/>
        </p:blipFill>
        <p:spPr bwMode="auto">
          <a:xfrm>
            <a:off x="5116495" y="4119276"/>
            <a:ext cx="1375179" cy="1591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2" name="Picture 6" descr="http://i1.rgstatic.net/i/profile/9c96054cd5565a821a_l_07499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72" t="4021" b="25440"/>
          <a:stretch/>
        </p:blipFill>
        <p:spPr bwMode="auto">
          <a:xfrm>
            <a:off x="7133643" y="4119276"/>
            <a:ext cx="1465062" cy="1591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Subtitle 2"/>
          <p:cNvSpPr txBox="1">
            <a:spLocks/>
          </p:cNvSpPr>
          <p:nvPr/>
        </p:nvSpPr>
        <p:spPr>
          <a:xfrm>
            <a:off x="6762531" y="5679580"/>
            <a:ext cx="2442167" cy="6200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2800" dirty="0" smtClean="0">
                <a:solidFill>
                  <a:schemeClr val="tx1"/>
                </a:solidFill>
              </a:rPr>
              <a:t>Torrey Rodgers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752226" y="1145925"/>
            <a:ext cx="29585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NASA Applied Science Program</a:t>
            </a:r>
            <a:endParaRPr lang="en-US" sz="2800" dirty="0"/>
          </a:p>
        </p:txBody>
      </p:sp>
      <p:sp>
        <p:nvSpPr>
          <p:cNvPr id="20" name="TextBox 19"/>
          <p:cNvSpPr txBox="1"/>
          <p:nvPr/>
        </p:nvSpPr>
        <p:spPr>
          <a:xfrm>
            <a:off x="2361826" y="2575817"/>
            <a:ext cx="24395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Maki Endowment</a:t>
            </a:r>
            <a:endParaRPr lang="en-US" sz="2800" dirty="0"/>
          </a:p>
        </p:txBody>
      </p:sp>
      <p:pic>
        <p:nvPicPr>
          <p:cNvPr id="19463" name="Picture 7" descr="E:\SMAP_SOC\Field\FieldWork2014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76" t="34722" r="24573" b="22900"/>
          <a:stretch/>
        </p:blipFill>
        <p:spPr bwMode="auto">
          <a:xfrm>
            <a:off x="2497776" y="4415937"/>
            <a:ext cx="1704495" cy="1792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4" name="Picture 8" descr="E:\SMAP_SOC\Field\20140625_151035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0" t="5821" r="18795" b="8762"/>
          <a:stretch/>
        </p:blipFill>
        <p:spPr bwMode="auto">
          <a:xfrm rot="5400000">
            <a:off x="369356" y="5145022"/>
            <a:ext cx="1792557" cy="1502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23158" y="329805"/>
            <a:ext cx="19984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Thanks to</a:t>
            </a:r>
            <a:endParaRPr lang="en-US" sz="3600" dirty="0"/>
          </a:p>
        </p:txBody>
      </p:sp>
      <p:sp>
        <p:nvSpPr>
          <p:cNvPr id="24" name="Subtitle 2"/>
          <p:cNvSpPr txBox="1">
            <a:spLocks/>
          </p:cNvSpPr>
          <p:nvPr/>
        </p:nvSpPr>
        <p:spPr>
          <a:xfrm>
            <a:off x="30361" y="4379690"/>
            <a:ext cx="2442167" cy="6200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2800" dirty="0" smtClean="0">
                <a:solidFill>
                  <a:schemeClr val="tx1"/>
                </a:solidFill>
              </a:rPr>
              <a:t>Hannah Strobel</a:t>
            </a:r>
          </a:p>
        </p:txBody>
      </p:sp>
      <p:sp>
        <p:nvSpPr>
          <p:cNvPr id="25" name="Subtitle 2"/>
          <p:cNvSpPr txBox="1">
            <a:spLocks/>
          </p:cNvSpPr>
          <p:nvPr/>
        </p:nvSpPr>
        <p:spPr>
          <a:xfrm>
            <a:off x="2128939" y="6237932"/>
            <a:ext cx="2442167" cy="6200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2800" dirty="0" err="1" smtClean="0">
                <a:solidFill>
                  <a:schemeClr val="tx1"/>
                </a:solidFill>
              </a:rPr>
              <a:t>Marlee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Labroo</a:t>
            </a:r>
            <a:endParaRPr lang="en-US" sz="2800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7424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67100" y="2438399"/>
            <a:ext cx="249145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Questions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43285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2807" y="122337"/>
            <a:ext cx="30720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Feasibility  Study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837784" y="79276"/>
            <a:ext cx="16776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Satellite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4238278" y="307713"/>
            <a:ext cx="2150734" cy="1471680"/>
            <a:chOff x="5121178" y="630429"/>
            <a:chExt cx="1442495" cy="987054"/>
          </a:xfrm>
        </p:grpSpPr>
        <p:pic>
          <p:nvPicPr>
            <p:cNvPr id="15" name="Picture 14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92209" y="961077"/>
              <a:ext cx="776203" cy="6564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" name="Picture 2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08842" y="834013"/>
              <a:ext cx="854831" cy="6508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" name="Bent Arrow 16"/>
            <p:cNvSpPr/>
            <p:nvPr/>
          </p:nvSpPr>
          <p:spPr>
            <a:xfrm rot="5400000">
              <a:off x="5601824" y="587628"/>
              <a:ext cx="323074" cy="624501"/>
            </a:xfrm>
            <a:prstGeom prst="bentArrow">
              <a:avLst>
                <a:gd name="adj1" fmla="val 9512"/>
                <a:gd name="adj2" fmla="val 11869"/>
                <a:gd name="adj3" fmla="val 16919"/>
                <a:gd name="adj4" fmla="val 4375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800">
                <a:solidFill>
                  <a:schemeClr val="tx1"/>
                </a:solidFill>
              </a:endParaRPr>
            </a:p>
          </p:txBody>
        </p:sp>
        <p:grpSp>
          <p:nvGrpSpPr>
            <p:cNvPr id="18" name="Group 17"/>
            <p:cNvGrpSpPr/>
            <p:nvPr/>
          </p:nvGrpSpPr>
          <p:grpSpPr>
            <a:xfrm>
              <a:off x="5121178" y="630429"/>
              <a:ext cx="386101" cy="372293"/>
              <a:chOff x="-967506" y="729859"/>
              <a:chExt cx="1661531" cy="1644807"/>
            </a:xfrm>
          </p:grpSpPr>
          <p:sp>
            <p:nvSpPr>
              <p:cNvPr id="19" name="Freeform 18"/>
              <p:cNvSpPr/>
              <p:nvPr/>
            </p:nvSpPr>
            <p:spPr>
              <a:xfrm>
                <a:off x="-967506" y="729859"/>
                <a:ext cx="1661531" cy="1644807"/>
              </a:xfrm>
              <a:custGeom>
                <a:avLst/>
                <a:gdLst>
                  <a:gd name="connsiteX0" fmla="*/ 345688 w 1628078"/>
                  <a:gd name="connsiteY0" fmla="*/ 66907 h 1572322"/>
                  <a:gd name="connsiteX1" fmla="*/ 0 w 1628078"/>
                  <a:gd name="connsiteY1" fmla="*/ 568712 h 1572322"/>
                  <a:gd name="connsiteX2" fmla="*/ 144966 w 1628078"/>
                  <a:gd name="connsiteY2" fmla="*/ 1148576 h 1572322"/>
                  <a:gd name="connsiteX3" fmla="*/ 814039 w 1628078"/>
                  <a:gd name="connsiteY3" fmla="*/ 1349298 h 1572322"/>
                  <a:gd name="connsiteX4" fmla="*/ 1260088 w 1628078"/>
                  <a:gd name="connsiteY4" fmla="*/ 1338146 h 1572322"/>
                  <a:gd name="connsiteX5" fmla="*/ 1583473 w 1628078"/>
                  <a:gd name="connsiteY5" fmla="*/ 1572322 h 1572322"/>
                  <a:gd name="connsiteX6" fmla="*/ 1628078 w 1628078"/>
                  <a:gd name="connsiteY6" fmla="*/ 1193181 h 1572322"/>
                  <a:gd name="connsiteX7" fmla="*/ 1516566 w 1628078"/>
                  <a:gd name="connsiteY7" fmla="*/ 713678 h 1572322"/>
                  <a:gd name="connsiteX8" fmla="*/ 1182029 w 1628078"/>
                  <a:gd name="connsiteY8" fmla="*/ 301083 h 1572322"/>
                  <a:gd name="connsiteX9" fmla="*/ 1070517 w 1628078"/>
                  <a:gd name="connsiteY9" fmla="*/ 0 h 1572322"/>
                  <a:gd name="connsiteX10" fmla="*/ 680224 w 1628078"/>
                  <a:gd name="connsiteY10" fmla="*/ 122664 h 1572322"/>
                  <a:gd name="connsiteX11" fmla="*/ 345688 w 1628078"/>
                  <a:gd name="connsiteY11" fmla="*/ 66907 h 1572322"/>
                  <a:gd name="connsiteX0" fmla="*/ 345688 w 1628078"/>
                  <a:gd name="connsiteY0" fmla="*/ 66907 h 1572322"/>
                  <a:gd name="connsiteX1" fmla="*/ 0 w 1628078"/>
                  <a:gd name="connsiteY1" fmla="*/ 568712 h 1572322"/>
                  <a:gd name="connsiteX2" fmla="*/ 144966 w 1628078"/>
                  <a:gd name="connsiteY2" fmla="*/ 1148576 h 1572322"/>
                  <a:gd name="connsiteX3" fmla="*/ 814039 w 1628078"/>
                  <a:gd name="connsiteY3" fmla="*/ 1349298 h 1572322"/>
                  <a:gd name="connsiteX4" fmla="*/ 1260088 w 1628078"/>
                  <a:gd name="connsiteY4" fmla="*/ 1338146 h 1572322"/>
                  <a:gd name="connsiteX5" fmla="*/ 1583473 w 1628078"/>
                  <a:gd name="connsiteY5" fmla="*/ 1572322 h 1572322"/>
                  <a:gd name="connsiteX6" fmla="*/ 1628078 w 1628078"/>
                  <a:gd name="connsiteY6" fmla="*/ 1193181 h 1572322"/>
                  <a:gd name="connsiteX7" fmla="*/ 1516566 w 1628078"/>
                  <a:gd name="connsiteY7" fmla="*/ 713678 h 1572322"/>
                  <a:gd name="connsiteX8" fmla="*/ 1182029 w 1628078"/>
                  <a:gd name="connsiteY8" fmla="*/ 301083 h 1572322"/>
                  <a:gd name="connsiteX9" fmla="*/ 1070517 w 1628078"/>
                  <a:gd name="connsiteY9" fmla="*/ 0 h 1572322"/>
                  <a:gd name="connsiteX10" fmla="*/ 680224 w 1628078"/>
                  <a:gd name="connsiteY10" fmla="*/ 122664 h 1572322"/>
                  <a:gd name="connsiteX11" fmla="*/ 345688 w 1628078"/>
                  <a:gd name="connsiteY11" fmla="*/ 66907 h 1572322"/>
                  <a:gd name="connsiteX0" fmla="*/ 345688 w 1628078"/>
                  <a:gd name="connsiteY0" fmla="*/ 66907 h 1572322"/>
                  <a:gd name="connsiteX1" fmla="*/ 0 w 1628078"/>
                  <a:gd name="connsiteY1" fmla="*/ 568712 h 1572322"/>
                  <a:gd name="connsiteX2" fmla="*/ 144966 w 1628078"/>
                  <a:gd name="connsiteY2" fmla="*/ 1148576 h 1572322"/>
                  <a:gd name="connsiteX3" fmla="*/ 814039 w 1628078"/>
                  <a:gd name="connsiteY3" fmla="*/ 1349298 h 1572322"/>
                  <a:gd name="connsiteX4" fmla="*/ 1260088 w 1628078"/>
                  <a:gd name="connsiteY4" fmla="*/ 1338146 h 1572322"/>
                  <a:gd name="connsiteX5" fmla="*/ 1583473 w 1628078"/>
                  <a:gd name="connsiteY5" fmla="*/ 1572322 h 1572322"/>
                  <a:gd name="connsiteX6" fmla="*/ 1628078 w 1628078"/>
                  <a:gd name="connsiteY6" fmla="*/ 1193181 h 1572322"/>
                  <a:gd name="connsiteX7" fmla="*/ 1516566 w 1628078"/>
                  <a:gd name="connsiteY7" fmla="*/ 713678 h 1572322"/>
                  <a:gd name="connsiteX8" fmla="*/ 1182029 w 1628078"/>
                  <a:gd name="connsiteY8" fmla="*/ 301083 h 1572322"/>
                  <a:gd name="connsiteX9" fmla="*/ 1070517 w 1628078"/>
                  <a:gd name="connsiteY9" fmla="*/ 0 h 1572322"/>
                  <a:gd name="connsiteX10" fmla="*/ 680224 w 1628078"/>
                  <a:gd name="connsiteY10" fmla="*/ 122664 h 1572322"/>
                  <a:gd name="connsiteX11" fmla="*/ 345688 w 1628078"/>
                  <a:gd name="connsiteY11" fmla="*/ 66907 h 1572322"/>
                  <a:gd name="connsiteX0" fmla="*/ 345688 w 1628078"/>
                  <a:gd name="connsiteY0" fmla="*/ 66907 h 1596483"/>
                  <a:gd name="connsiteX1" fmla="*/ 0 w 1628078"/>
                  <a:gd name="connsiteY1" fmla="*/ 568712 h 1596483"/>
                  <a:gd name="connsiteX2" fmla="*/ 144966 w 1628078"/>
                  <a:gd name="connsiteY2" fmla="*/ 1148576 h 1596483"/>
                  <a:gd name="connsiteX3" fmla="*/ 814039 w 1628078"/>
                  <a:gd name="connsiteY3" fmla="*/ 1349298 h 1596483"/>
                  <a:gd name="connsiteX4" fmla="*/ 1260088 w 1628078"/>
                  <a:gd name="connsiteY4" fmla="*/ 1338146 h 1596483"/>
                  <a:gd name="connsiteX5" fmla="*/ 1583473 w 1628078"/>
                  <a:gd name="connsiteY5" fmla="*/ 1572322 h 1596483"/>
                  <a:gd name="connsiteX6" fmla="*/ 1628078 w 1628078"/>
                  <a:gd name="connsiteY6" fmla="*/ 1193181 h 1596483"/>
                  <a:gd name="connsiteX7" fmla="*/ 1516566 w 1628078"/>
                  <a:gd name="connsiteY7" fmla="*/ 713678 h 1596483"/>
                  <a:gd name="connsiteX8" fmla="*/ 1182029 w 1628078"/>
                  <a:gd name="connsiteY8" fmla="*/ 301083 h 1596483"/>
                  <a:gd name="connsiteX9" fmla="*/ 1070517 w 1628078"/>
                  <a:gd name="connsiteY9" fmla="*/ 0 h 1596483"/>
                  <a:gd name="connsiteX10" fmla="*/ 680224 w 1628078"/>
                  <a:gd name="connsiteY10" fmla="*/ 122664 h 1596483"/>
                  <a:gd name="connsiteX11" fmla="*/ 345688 w 1628078"/>
                  <a:gd name="connsiteY11" fmla="*/ 66907 h 1596483"/>
                  <a:gd name="connsiteX0" fmla="*/ 345688 w 1644805"/>
                  <a:gd name="connsiteY0" fmla="*/ 66907 h 1596483"/>
                  <a:gd name="connsiteX1" fmla="*/ 0 w 1644805"/>
                  <a:gd name="connsiteY1" fmla="*/ 568712 h 1596483"/>
                  <a:gd name="connsiteX2" fmla="*/ 144966 w 1644805"/>
                  <a:gd name="connsiteY2" fmla="*/ 1148576 h 1596483"/>
                  <a:gd name="connsiteX3" fmla="*/ 814039 w 1644805"/>
                  <a:gd name="connsiteY3" fmla="*/ 1349298 h 1596483"/>
                  <a:gd name="connsiteX4" fmla="*/ 1260088 w 1644805"/>
                  <a:gd name="connsiteY4" fmla="*/ 1338146 h 1596483"/>
                  <a:gd name="connsiteX5" fmla="*/ 1583473 w 1644805"/>
                  <a:gd name="connsiteY5" fmla="*/ 1572322 h 1596483"/>
                  <a:gd name="connsiteX6" fmla="*/ 1628078 w 1644805"/>
                  <a:gd name="connsiteY6" fmla="*/ 1193181 h 1596483"/>
                  <a:gd name="connsiteX7" fmla="*/ 1516566 w 1644805"/>
                  <a:gd name="connsiteY7" fmla="*/ 713678 h 1596483"/>
                  <a:gd name="connsiteX8" fmla="*/ 1182029 w 1644805"/>
                  <a:gd name="connsiteY8" fmla="*/ 301083 h 1596483"/>
                  <a:gd name="connsiteX9" fmla="*/ 1070517 w 1644805"/>
                  <a:gd name="connsiteY9" fmla="*/ 0 h 1596483"/>
                  <a:gd name="connsiteX10" fmla="*/ 680224 w 1644805"/>
                  <a:gd name="connsiteY10" fmla="*/ 122664 h 1596483"/>
                  <a:gd name="connsiteX11" fmla="*/ 345688 w 1644805"/>
                  <a:gd name="connsiteY11" fmla="*/ 66907 h 1596483"/>
                  <a:gd name="connsiteX0" fmla="*/ 345688 w 1644805"/>
                  <a:gd name="connsiteY0" fmla="*/ 66907 h 1596483"/>
                  <a:gd name="connsiteX1" fmla="*/ 0 w 1644805"/>
                  <a:gd name="connsiteY1" fmla="*/ 568712 h 1596483"/>
                  <a:gd name="connsiteX2" fmla="*/ 144966 w 1644805"/>
                  <a:gd name="connsiteY2" fmla="*/ 1148576 h 1596483"/>
                  <a:gd name="connsiteX3" fmla="*/ 814039 w 1644805"/>
                  <a:gd name="connsiteY3" fmla="*/ 1349298 h 1596483"/>
                  <a:gd name="connsiteX4" fmla="*/ 1260088 w 1644805"/>
                  <a:gd name="connsiteY4" fmla="*/ 1338146 h 1596483"/>
                  <a:gd name="connsiteX5" fmla="*/ 1583473 w 1644805"/>
                  <a:gd name="connsiteY5" fmla="*/ 1572322 h 1596483"/>
                  <a:gd name="connsiteX6" fmla="*/ 1628078 w 1644805"/>
                  <a:gd name="connsiteY6" fmla="*/ 1193181 h 1596483"/>
                  <a:gd name="connsiteX7" fmla="*/ 1516566 w 1644805"/>
                  <a:gd name="connsiteY7" fmla="*/ 713678 h 1596483"/>
                  <a:gd name="connsiteX8" fmla="*/ 1182029 w 1644805"/>
                  <a:gd name="connsiteY8" fmla="*/ 301083 h 1596483"/>
                  <a:gd name="connsiteX9" fmla="*/ 1070517 w 1644805"/>
                  <a:gd name="connsiteY9" fmla="*/ 0 h 1596483"/>
                  <a:gd name="connsiteX10" fmla="*/ 680224 w 1644805"/>
                  <a:gd name="connsiteY10" fmla="*/ 122664 h 1596483"/>
                  <a:gd name="connsiteX11" fmla="*/ 345688 w 1644805"/>
                  <a:gd name="connsiteY11" fmla="*/ 66907 h 1596483"/>
                  <a:gd name="connsiteX0" fmla="*/ 345688 w 1644805"/>
                  <a:gd name="connsiteY0" fmla="*/ 66907 h 1596483"/>
                  <a:gd name="connsiteX1" fmla="*/ 0 w 1644805"/>
                  <a:gd name="connsiteY1" fmla="*/ 568712 h 1596483"/>
                  <a:gd name="connsiteX2" fmla="*/ 144966 w 1644805"/>
                  <a:gd name="connsiteY2" fmla="*/ 1148576 h 1596483"/>
                  <a:gd name="connsiteX3" fmla="*/ 814039 w 1644805"/>
                  <a:gd name="connsiteY3" fmla="*/ 1349298 h 1596483"/>
                  <a:gd name="connsiteX4" fmla="*/ 1260088 w 1644805"/>
                  <a:gd name="connsiteY4" fmla="*/ 1338146 h 1596483"/>
                  <a:gd name="connsiteX5" fmla="*/ 1583473 w 1644805"/>
                  <a:gd name="connsiteY5" fmla="*/ 1572322 h 1596483"/>
                  <a:gd name="connsiteX6" fmla="*/ 1628078 w 1644805"/>
                  <a:gd name="connsiteY6" fmla="*/ 1193181 h 1596483"/>
                  <a:gd name="connsiteX7" fmla="*/ 1516566 w 1644805"/>
                  <a:gd name="connsiteY7" fmla="*/ 713678 h 1596483"/>
                  <a:gd name="connsiteX8" fmla="*/ 1182029 w 1644805"/>
                  <a:gd name="connsiteY8" fmla="*/ 301083 h 1596483"/>
                  <a:gd name="connsiteX9" fmla="*/ 1070517 w 1644805"/>
                  <a:gd name="connsiteY9" fmla="*/ 0 h 1596483"/>
                  <a:gd name="connsiteX10" fmla="*/ 680224 w 1644805"/>
                  <a:gd name="connsiteY10" fmla="*/ 122664 h 1596483"/>
                  <a:gd name="connsiteX11" fmla="*/ 345688 w 1644805"/>
                  <a:gd name="connsiteY11" fmla="*/ 66907 h 1596483"/>
                  <a:gd name="connsiteX0" fmla="*/ 345688 w 1644805"/>
                  <a:gd name="connsiteY0" fmla="*/ 66907 h 1596483"/>
                  <a:gd name="connsiteX1" fmla="*/ 0 w 1644805"/>
                  <a:gd name="connsiteY1" fmla="*/ 568712 h 1596483"/>
                  <a:gd name="connsiteX2" fmla="*/ 144966 w 1644805"/>
                  <a:gd name="connsiteY2" fmla="*/ 1148576 h 1596483"/>
                  <a:gd name="connsiteX3" fmla="*/ 814039 w 1644805"/>
                  <a:gd name="connsiteY3" fmla="*/ 1349298 h 1596483"/>
                  <a:gd name="connsiteX4" fmla="*/ 1260088 w 1644805"/>
                  <a:gd name="connsiteY4" fmla="*/ 1338146 h 1596483"/>
                  <a:gd name="connsiteX5" fmla="*/ 1583473 w 1644805"/>
                  <a:gd name="connsiteY5" fmla="*/ 1572322 h 1596483"/>
                  <a:gd name="connsiteX6" fmla="*/ 1628078 w 1644805"/>
                  <a:gd name="connsiteY6" fmla="*/ 1193181 h 1596483"/>
                  <a:gd name="connsiteX7" fmla="*/ 1516566 w 1644805"/>
                  <a:gd name="connsiteY7" fmla="*/ 713678 h 1596483"/>
                  <a:gd name="connsiteX8" fmla="*/ 1182029 w 1644805"/>
                  <a:gd name="connsiteY8" fmla="*/ 301083 h 1596483"/>
                  <a:gd name="connsiteX9" fmla="*/ 1070517 w 1644805"/>
                  <a:gd name="connsiteY9" fmla="*/ 0 h 1596483"/>
                  <a:gd name="connsiteX10" fmla="*/ 680224 w 1644805"/>
                  <a:gd name="connsiteY10" fmla="*/ 122664 h 1596483"/>
                  <a:gd name="connsiteX11" fmla="*/ 345688 w 1644805"/>
                  <a:gd name="connsiteY11" fmla="*/ 66907 h 1596483"/>
                  <a:gd name="connsiteX0" fmla="*/ 345688 w 1644805"/>
                  <a:gd name="connsiteY0" fmla="*/ 96643 h 1626219"/>
                  <a:gd name="connsiteX1" fmla="*/ 0 w 1644805"/>
                  <a:gd name="connsiteY1" fmla="*/ 598448 h 1626219"/>
                  <a:gd name="connsiteX2" fmla="*/ 144966 w 1644805"/>
                  <a:gd name="connsiteY2" fmla="*/ 1178312 h 1626219"/>
                  <a:gd name="connsiteX3" fmla="*/ 814039 w 1644805"/>
                  <a:gd name="connsiteY3" fmla="*/ 1379034 h 1626219"/>
                  <a:gd name="connsiteX4" fmla="*/ 1260088 w 1644805"/>
                  <a:gd name="connsiteY4" fmla="*/ 1367882 h 1626219"/>
                  <a:gd name="connsiteX5" fmla="*/ 1583473 w 1644805"/>
                  <a:gd name="connsiteY5" fmla="*/ 1602058 h 1626219"/>
                  <a:gd name="connsiteX6" fmla="*/ 1628078 w 1644805"/>
                  <a:gd name="connsiteY6" fmla="*/ 1222917 h 1626219"/>
                  <a:gd name="connsiteX7" fmla="*/ 1516566 w 1644805"/>
                  <a:gd name="connsiteY7" fmla="*/ 743414 h 1626219"/>
                  <a:gd name="connsiteX8" fmla="*/ 1182029 w 1644805"/>
                  <a:gd name="connsiteY8" fmla="*/ 330819 h 1626219"/>
                  <a:gd name="connsiteX9" fmla="*/ 1070517 w 1644805"/>
                  <a:gd name="connsiteY9" fmla="*/ 29736 h 1626219"/>
                  <a:gd name="connsiteX10" fmla="*/ 680224 w 1644805"/>
                  <a:gd name="connsiteY10" fmla="*/ 152400 h 1626219"/>
                  <a:gd name="connsiteX11" fmla="*/ 345688 w 1644805"/>
                  <a:gd name="connsiteY11" fmla="*/ 96643 h 1626219"/>
                  <a:gd name="connsiteX0" fmla="*/ 345688 w 1644805"/>
                  <a:gd name="connsiteY0" fmla="*/ 96643 h 1626219"/>
                  <a:gd name="connsiteX1" fmla="*/ 0 w 1644805"/>
                  <a:gd name="connsiteY1" fmla="*/ 598448 h 1626219"/>
                  <a:gd name="connsiteX2" fmla="*/ 144966 w 1644805"/>
                  <a:gd name="connsiteY2" fmla="*/ 1178312 h 1626219"/>
                  <a:gd name="connsiteX3" fmla="*/ 814039 w 1644805"/>
                  <a:gd name="connsiteY3" fmla="*/ 1379034 h 1626219"/>
                  <a:gd name="connsiteX4" fmla="*/ 1260088 w 1644805"/>
                  <a:gd name="connsiteY4" fmla="*/ 1367882 h 1626219"/>
                  <a:gd name="connsiteX5" fmla="*/ 1583473 w 1644805"/>
                  <a:gd name="connsiteY5" fmla="*/ 1602058 h 1626219"/>
                  <a:gd name="connsiteX6" fmla="*/ 1628078 w 1644805"/>
                  <a:gd name="connsiteY6" fmla="*/ 1222917 h 1626219"/>
                  <a:gd name="connsiteX7" fmla="*/ 1516566 w 1644805"/>
                  <a:gd name="connsiteY7" fmla="*/ 743414 h 1626219"/>
                  <a:gd name="connsiteX8" fmla="*/ 1182029 w 1644805"/>
                  <a:gd name="connsiteY8" fmla="*/ 330819 h 1626219"/>
                  <a:gd name="connsiteX9" fmla="*/ 1070517 w 1644805"/>
                  <a:gd name="connsiteY9" fmla="*/ 29736 h 1626219"/>
                  <a:gd name="connsiteX10" fmla="*/ 680224 w 1644805"/>
                  <a:gd name="connsiteY10" fmla="*/ 152400 h 1626219"/>
                  <a:gd name="connsiteX11" fmla="*/ 345688 w 1644805"/>
                  <a:gd name="connsiteY11" fmla="*/ 96643 h 1626219"/>
                  <a:gd name="connsiteX0" fmla="*/ 345688 w 1644805"/>
                  <a:gd name="connsiteY0" fmla="*/ 96643 h 1626219"/>
                  <a:gd name="connsiteX1" fmla="*/ 0 w 1644805"/>
                  <a:gd name="connsiteY1" fmla="*/ 598448 h 1626219"/>
                  <a:gd name="connsiteX2" fmla="*/ 144966 w 1644805"/>
                  <a:gd name="connsiteY2" fmla="*/ 1178312 h 1626219"/>
                  <a:gd name="connsiteX3" fmla="*/ 814039 w 1644805"/>
                  <a:gd name="connsiteY3" fmla="*/ 1379034 h 1626219"/>
                  <a:gd name="connsiteX4" fmla="*/ 1260088 w 1644805"/>
                  <a:gd name="connsiteY4" fmla="*/ 1367882 h 1626219"/>
                  <a:gd name="connsiteX5" fmla="*/ 1583473 w 1644805"/>
                  <a:gd name="connsiteY5" fmla="*/ 1602058 h 1626219"/>
                  <a:gd name="connsiteX6" fmla="*/ 1628078 w 1644805"/>
                  <a:gd name="connsiteY6" fmla="*/ 1222917 h 1626219"/>
                  <a:gd name="connsiteX7" fmla="*/ 1516566 w 1644805"/>
                  <a:gd name="connsiteY7" fmla="*/ 743414 h 1626219"/>
                  <a:gd name="connsiteX8" fmla="*/ 1182029 w 1644805"/>
                  <a:gd name="connsiteY8" fmla="*/ 330819 h 1626219"/>
                  <a:gd name="connsiteX9" fmla="*/ 1070517 w 1644805"/>
                  <a:gd name="connsiteY9" fmla="*/ 29736 h 1626219"/>
                  <a:gd name="connsiteX10" fmla="*/ 680224 w 1644805"/>
                  <a:gd name="connsiteY10" fmla="*/ 152400 h 1626219"/>
                  <a:gd name="connsiteX11" fmla="*/ 345688 w 1644805"/>
                  <a:gd name="connsiteY11" fmla="*/ 96643 h 1626219"/>
                  <a:gd name="connsiteX0" fmla="*/ 379142 w 1678259"/>
                  <a:gd name="connsiteY0" fmla="*/ 96643 h 1626219"/>
                  <a:gd name="connsiteX1" fmla="*/ 33454 w 1678259"/>
                  <a:gd name="connsiteY1" fmla="*/ 598448 h 1626219"/>
                  <a:gd name="connsiteX2" fmla="*/ 178420 w 1678259"/>
                  <a:gd name="connsiteY2" fmla="*/ 1178312 h 1626219"/>
                  <a:gd name="connsiteX3" fmla="*/ 847493 w 1678259"/>
                  <a:gd name="connsiteY3" fmla="*/ 1379034 h 1626219"/>
                  <a:gd name="connsiteX4" fmla="*/ 1293542 w 1678259"/>
                  <a:gd name="connsiteY4" fmla="*/ 1367882 h 1626219"/>
                  <a:gd name="connsiteX5" fmla="*/ 1616927 w 1678259"/>
                  <a:gd name="connsiteY5" fmla="*/ 1602058 h 1626219"/>
                  <a:gd name="connsiteX6" fmla="*/ 1661532 w 1678259"/>
                  <a:gd name="connsiteY6" fmla="*/ 1222917 h 1626219"/>
                  <a:gd name="connsiteX7" fmla="*/ 1550020 w 1678259"/>
                  <a:gd name="connsiteY7" fmla="*/ 743414 h 1626219"/>
                  <a:gd name="connsiteX8" fmla="*/ 1215483 w 1678259"/>
                  <a:gd name="connsiteY8" fmla="*/ 330819 h 1626219"/>
                  <a:gd name="connsiteX9" fmla="*/ 1103971 w 1678259"/>
                  <a:gd name="connsiteY9" fmla="*/ 29736 h 1626219"/>
                  <a:gd name="connsiteX10" fmla="*/ 713678 w 1678259"/>
                  <a:gd name="connsiteY10" fmla="*/ 152400 h 1626219"/>
                  <a:gd name="connsiteX11" fmla="*/ 379142 w 1678259"/>
                  <a:gd name="connsiteY11" fmla="*/ 96643 h 1626219"/>
                  <a:gd name="connsiteX0" fmla="*/ 262054 w 1661532"/>
                  <a:gd name="connsiteY0" fmla="*/ 263912 h 1626219"/>
                  <a:gd name="connsiteX1" fmla="*/ 16727 w 1661532"/>
                  <a:gd name="connsiteY1" fmla="*/ 598448 h 1626219"/>
                  <a:gd name="connsiteX2" fmla="*/ 161693 w 1661532"/>
                  <a:gd name="connsiteY2" fmla="*/ 1178312 h 1626219"/>
                  <a:gd name="connsiteX3" fmla="*/ 830766 w 1661532"/>
                  <a:gd name="connsiteY3" fmla="*/ 1379034 h 1626219"/>
                  <a:gd name="connsiteX4" fmla="*/ 1276815 w 1661532"/>
                  <a:gd name="connsiteY4" fmla="*/ 1367882 h 1626219"/>
                  <a:gd name="connsiteX5" fmla="*/ 1600200 w 1661532"/>
                  <a:gd name="connsiteY5" fmla="*/ 1602058 h 1626219"/>
                  <a:gd name="connsiteX6" fmla="*/ 1644805 w 1661532"/>
                  <a:gd name="connsiteY6" fmla="*/ 1222917 h 1626219"/>
                  <a:gd name="connsiteX7" fmla="*/ 1533293 w 1661532"/>
                  <a:gd name="connsiteY7" fmla="*/ 743414 h 1626219"/>
                  <a:gd name="connsiteX8" fmla="*/ 1198756 w 1661532"/>
                  <a:gd name="connsiteY8" fmla="*/ 330819 h 1626219"/>
                  <a:gd name="connsiteX9" fmla="*/ 1087244 w 1661532"/>
                  <a:gd name="connsiteY9" fmla="*/ 29736 h 1626219"/>
                  <a:gd name="connsiteX10" fmla="*/ 696951 w 1661532"/>
                  <a:gd name="connsiteY10" fmla="*/ 152400 h 1626219"/>
                  <a:gd name="connsiteX11" fmla="*/ 262054 w 1661532"/>
                  <a:gd name="connsiteY11" fmla="*/ 263912 h 1626219"/>
                  <a:gd name="connsiteX0" fmla="*/ 262054 w 1661532"/>
                  <a:gd name="connsiteY0" fmla="*/ 282498 h 1644805"/>
                  <a:gd name="connsiteX1" fmla="*/ 16727 w 1661532"/>
                  <a:gd name="connsiteY1" fmla="*/ 617034 h 1644805"/>
                  <a:gd name="connsiteX2" fmla="*/ 161693 w 1661532"/>
                  <a:gd name="connsiteY2" fmla="*/ 1196898 h 1644805"/>
                  <a:gd name="connsiteX3" fmla="*/ 830766 w 1661532"/>
                  <a:gd name="connsiteY3" fmla="*/ 1397620 h 1644805"/>
                  <a:gd name="connsiteX4" fmla="*/ 1276815 w 1661532"/>
                  <a:gd name="connsiteY4" fmla="*/ 1386468 h 1644805"/>
                  <a:gd name="connsiteX5" fmla="*/ 1600200 w 1661532"/>
                  <a:gd name="connsiteY5" fmla="*/ 1620644 h 1644805"/>
                  <a:gd name="connsiteX6" fmla="*/ 1644805 w 1661532"/>
                  <a:gd name="connsiteY6" fmla="*/ 1241503 h 1644805"/>
                  <a:gd name="connsiteX7" fmla="*/ 1533293 w 1661532"/>
                  <a:gd name="connsiteY7" fmla="*/ 762000 h 1644805"/>
                  <a:gd name="connsiteX8" fmla="*/ 1198756 w 1661532"/>
                  <a:gd name="connsiteY8" fmla="*/ 349405 h 1644805"/>
                  <a:gd name="connsiteX9" fmla="*/ 1087244 w 1661532"/>
                  <a:gd name="connsiteY9" fmla="*/ 48322 h 1644805"/>
                  <a:gd name="connsiteX10" fmla="*/ 607741 w 1661532"/>
                  <a:gd name="connsiteY10" fmla="*/ 59474 h 1644805"/>
                  <a:gd name="connsiteX11" fmla="*/ 262054 w 1661532"/>
                  <a:gd name="connsiteY11" fmla="*/ 282498 h 1644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661532" h="1644805">
                    <a:moveTo>
                      <a:pt x="262054" y="282498"/>
                    </a:moveTo>
                    <a:cubicBezTo>
                      <a:pt x="163552" y="375425"/>
                      <a:pt x="33454" y="464634"/>
                      <a:pt x="16727" y="617034"/>
                    </a:cubicBezTo>
                    <a:cubicBezTo>
                      <a:pt x="0" y="769434"/>
                      <a:pt x="26020" y="1066800"/>
                      <a:pt x="161693" y="1196898"/>
                    </a:cubicBezTo>
                    <a:cubicBezTo>
                      <a:pt x="297366" y="1326996"/>
                      <a:pt x="644912" y="1366025"/>
                      <a:pt x="830766" y="1397620"/>
                    </a:cubicBezTo>
                    <a:cubicBezTo>
                      <a:pt x="1016620" y="1429215"/>
                      <a:pt x="1148576" y="1349297"/>
                      <a:pt x="1276815" y="1386468"/>
                    </a:cubicBezTo>
                    <a:cubicBezTo>
                      <a:pt x="1405054" y="1423639"/>
                      <a:pt x="1538868" y="1644805"/>
                      <a:pt x="1600200" y="1620644"/>
                    </a:cubicBezTo>
                    <a:cubicBezTo>
                      <a:pt x="1661532" y="1596483"/>
                      <a:pt x="1655956" y="1384610"/>
                      <a:pt x="1644805" y="1241503"/>
                    </a:cubicBezTo>
                    <a:cubicBezTo>
                      <a:pt x="1633654" y="1098396"/>
                      <a:pt x="1607635" y="910683"/>
                      <a:pt x="1533293" y="762000"/>
                    </a:cubicBezTo>
                    <a:cubicBezTo>
                      <a:pt x="1458952" y="613317"/>
                      <a:pt x="1273098" y="468351"/>
                      <a:pt x="1198756" y="349405"/>
                    </a:cubicBezTo>
                    <a:cubicBezTo>
                      <a:pt x="1124415" y="230459"/>
                      <a:pt x="1185746" y="96644"/>
                      <a:pt x="1087244" y="48322"/>
                    </a:cubicBezTo>
                    <a:cubicBezTo>
                      <a:pt x="988742" y="0"/>
                      <a:pt x="745273" y="20445"/>
                      <a:pt x="607741" y="59474"/>
                    </a:cubicBezTo>
                    <a:cubicBezTo>
                      <a:pt x="470209" y="98503"/>
                      <a:pt x="360556" y="189571"/>
                      <a:pt x="262054" y="282498"/>
                    </a:cubicBezTo>
                    <a:close/>
                  </a:path>
                </a:pathLst>
              </a:cu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800"/>
              </a:p>
            </p:txBody>
          </p:sp>
          <p:sp>
            <p:nvSpPr>
              <p:cNvPr id="20" name="Freeform 19"/>
              <p:cNvSpPr/>
              <p:nvPr/>
            </p:nvSpPr>
            <p:spPr>
              <a:xfrm>
                <a:off x="-616241" y="1458403"/>
                <a:ext cx="1271238" cy="869798"/>
              </a:xfrm>
              <a:custGeom>
                <a:avLst/>
                <a:gdLst>
                  <a:gd name="connsiteX0" fmla="*/ 1271239 w 1271239"/>
                  <a:gd name="connsiteY0" fmla="*/ 869795 h 869795"/>
                  <a:gd name="connsiteX1" fmla="*/ 959005 w 1271239"/>
                  <a:gd name="connsiteY1" fmla="*/ 367990 h 869795"/>
                  <a:gd name="connsiteX2" fmla="*/ 479503 w 1271239"/>
                  <a:gd name="connsiteY2" fmla="*/ 89209 h 869795"/>
                  <a:gd name="connsiteX3" fmla="*/ 0 w 1271239"/>
                  <a:gd name="connsiteY3" fmla="*/ 0 h 869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71239" h="869795">
                    <a:moveTo>
                      <a:pt x="1271239" y="869795"/>
                    </a:moveTo>
                    <a:cubicBezTo>
                      <a:pt x="1181100" y="683941"/>
                      <a:pt x="1090961" y="498088"/>
                      <a:pt x="959005" y="367990"/>
                    </a:cubicBezTo>
                    <a:cubicBezTo>
                      <a:pt x="827049" y="237892"/>
                      <a:pt x="639337" y="150541"/>
                      <a:pt x="479503" y="89209"/>
                    </a:cubicBezTo>
                    <a:cubicBezTo>
                      <a:pt x="319669" y="27877"/>
                      <a:pt x="159834" y="13938"/>
                      <a:pt x="0" y="0"/>
                    </a:cubicBezTo>
                  </a:path>
                </a:pathLst>
              </a:custGeom>
              <a:ln w="12700">
                <a:solidFill>
                  <a:srgbClr val="0066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4800"/>
              </a:p>
            </p:txBody>
          </p:sp>
          <p:sp>
            <p:nvSpPr>
              <p:cNvPr id="21" name="Freeform 20"/>
              <p:cNvSpPr/>
              <p:nvPr/>
            </p:nvSpPr>
            <p:spPr>
              <a:xfrm>
                <a:off x="-192498" y="911998"/>
                <a:ext cx="267632" cy="713677"/>
              </a:xfrm>
              <a:custGeom>
                <a:avLst/>
                <a:gdLst>
                  <a:gd name="connsiteX0" fmla="*/ 267629 w 267629"/>
                  <a:gd name="connsiteY0" fmla="*/ 713678 h 713678"/>
                  <a:gd name="connsiteX1" fmla="*/ 66907 w 267629"/>
                  <a:gd name="connsiteY1" fmla="*/ 468351 h 713678"/>
                  <a:gd name="connsiteX2" fmla="*/ 0 w 267629"/>
                  <a:gd name="connsiteY2" fmla="*/ 178419 h 713678"/>
                  <a:gd name="connsiteX3" fmla="*/ 66907 w 267629"/>
                  <a:gd name="connsiteY3" fmla="*/ 0 h 7136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7629" h="713678">
                    <a:moveTo>
                      <a:pt x="267629" y="713678"/>
                    </a:moveTo>
                    <a:cubicBezTo>
                      <a:pt x="189570" y="635619"/>
                      <a:pt x="111512" y="557561"/>
                      <a:pt x="66907" y="468351"/>
                    </a:cubicBezTo>
                    <a:cubicBezTo>
                      <a:pt x="22302" y="379141"/>
                      <a:pt x="0" y="256477"/>
                      <a:pt x="0" y="178419"/>
                    </a:cubicBezTo>
                    <a:cubicBezTo>
                      <a:pt x="0" y="100361"/>
                      <a:pt x="33453" y="50180"/>
                      <a:pt x="66907" y="0"/>
                    </a:cubicBezTo>
                  </a:path>
                </a:pathLst>
              </a:custGeom>
              <a:ln w="12700">
                <a:solidFill>
                  <a:srgbClr val="0066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4800"/>
              </a:p>
            </p:txBody>
          </p:sp>
        </p:grpSp>
      </p:grpSp>
      <p:sp>
        <p:nvSpPr>
          <p:cNvPr id="22" name="TextBox 21"/>
          <p:cNvSpPr txBox="1"/>
          <p:nvPr/>
        </p:nvSpPr>
        <p:spPr>
          <a:xfrm>
            <a:off x="7327567" y="95020"/>
            <a:ext cx="9917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Map</a:t>
            </a:r>
            <a:endParaRPr lang="en-US" sz="2800" dirty="0"/>
          </a:p>
        </p:txBody>
      </p:sp>
      <p:grpSp>
        <p:nvGrpSpPr>
          <p:cNvPr id="23" name="Group 22"/>
          <p:cNvGrpSpPr/>
          <p:nvPr/>
        </p:nvGrpSpPr>
        <p:grpSpPr>
          <a:xfrm>
            <a:off x="6694153" y="407171"/>
            <a:ext cx="1863349" cy="1593025"/>
            <a:chOff x="6492408" y="5267868"/>
            <a:chExt cx="1293677" cy="1105998"/>
          </a:xfrm>
        </p:grpSpPr>
        <p:pic>
          <p:nvPicPr>
            <p:cNvPr id="24" name="Picture 100" descr="CaO_UCS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805" t="57481" r="50244" b="2753"/>
            <a:stretch>
              <a:fillRect/>
            </a:stretch>
          </p:blipFill>
          <p:spPr bwMode="auto">
            <a:xfrm>
              <a:off x="6742500" y="5786021"/>
              <a:ext cx="898097" cy="587845"/>
            </a:xfrm>
            <a:prstGeom prst="rect">
              <a:avLst/>
            </a:prstGeom>
            <a:noFill/>
          </p:spPr>
        </p:pic>
        <p:pic>
          <p:nvPicPr>
            <p:cNvPr id="25" name="Picture 2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145" b="-145"/>
            <a:stretch>
              <a:fillRect/>
            </a:stretch>
          </p:blipFill>
          <p:spPr bwMode="auto">
            <a:xfrm>
              <a:off x="6966439" y="5443678"/>
              <a:ext cx="819646" cy="79585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grpSp>
          <p:nvGrpSpPr>
            <p:cNvPr id="26" name="Group 25"/>
            <p:cNvGrpSpPr/>
            <p:nvPr/>
          </p:nvGrpSpPr>
          <p:grpSpPr>
            <a:xfrm>
              <a:off x="6492408" y="5267868"/>
              <a:ext cx="929097" cy="424875"/>
              <a:chOff x="2701330" y="3136233"/>
              <a:chExt cx="592238" cy="270830"/>
            </a:xfrm>
          </p:grpSpPr>
          <p:sp>
            <p:nvSpPr>
              <p:cNvPr id="27" name="Bent Arrow 26"/>
              <p:cNvSpPr/>
              <p:nvPr/>
            </p:nvSpPr>
            <p:spPr>
              <a:xfrm rot="5400000">
                <a:off x="2991560" y="3105055"/>
                <a:ext cx="205938" cy="398078"/>
              </a:xfrm>
              <a:prstGeom prst="bentArrow">
                <a:avLst>
                  <a:gd name="adj1" fmla="val 9512"/>
                  <a:gd name="adj2" fmla="val 11869"/>
                  <a:gd name="adj3" fmla="val 16919"/>
                  <a:gd name="adj4" fmla="val 43750"/>
                </a:avLst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80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28" name="Group 27"/>
              <p:cNvGrpSpPr/>
              <p:nvPr/>
            </p:nvGrpSpPr>
            <p:grpSpPr>
              <a:xfrm>
                <a:off x="2701330" y="3136233"/>
                <a:ext cx="246114" cy="237312"/>
                <a:chOff x="-291881" y="894886"/>
                <a:chExt cx="1661532" cy="1644808"/>
              </a:xfrm>
            </p:grpSpPr>
            <p:sp>
              <p:nvSpPr>
                <p:cNvPr id="29" name="Freeform 28"/>
                <p:cNvSpPr/>
                <p:nvPr/>
              </p:nvSpPr>
              <p:spPr>
                <a:xfrm>
                  <a:off x="-291881" y="894886"/>
                  <a:ext cx="1661532" cy="1644808"/>
                </a:xfrm>
                <a:custGeom>
                  <a:avLst/>
                  <a:gdLst>
                    <a:gd name="connsiteX0" fmla="*/ 345688 w 1628078"/>
                    <a:gd name="connsiteY0" fmla="*/ 66907 h 1572322"/>
                    <a:gd name="connsiteX1" fmla="*/ 0 w 1628078"/>
                    <a:gd name="connsiteY1" fmla="*/ 568712 h 1572322"/>
                    <a:gd name="connsiteX2" fmla="*/ 144966 w 1628078"/>
                    <a:gd name="connsiteY2" fmla="*/ 1148576 h 1572322"/>
                    <a:gd name="connsiteX3" fmla="*/ 814039 w 1628078"/>
                    <a:gd name="connsiteY3" fmla="*/ 1349298 h 1572322"/>
                    <a:gd name="connsiteX4" fmla="*/ 1260088 w 1628078"/>
                    <a:gd name="connsiteY4" fmla="*/ 1338146 h 1572322"/>
                    <a:gd name="connsiteX5" fmla="*/ 1583473 w 1628078"/>
                    <a:gd name="connsiteY5" fmla="*/ 1572322 h 1572322"/>
                    <a:gd name="connsiteX6" fmla="*/ 1628078 w 1628078"/>
                    <a:gd name="connsiteY6" fmla="*/ 1193181 h 1572322"/>
                    <a:gd name="connsiteX7" fmla="*/ 1516566 w 1628078"/>
                    <a:gd name="connsiteY7" fmla="*/ 713678 h 1572322"/>
                    <a:gd name="connsiteX8" fmla="*/ 1182029 w 1628078"/>
                    <a:gd name="connsiteY8" fmla="*/ 301083 h 1572322"/>
                    <a:gd name="connsiteX9" fmla="*/ 1070517 w 1628078"/>
                    <a:gd name="connsiteY9" fmla="*/ 0 h 1572322"/>
                    <a:gd name="connsiteX10" fmla="*/ 680224 w 1628078"/>
                    <a:gd name="connsiteY10" fmla="*/ 122664 h 1572322"/>
                    <a:gd name="connsiteX11" fmla="*/ 345688 w 1628078"/>
                    <a:gd name="connsiteY11" fmla="*/ 66907 h 1572322"/>
                    <a:gd name="connsiteX0" fmla="*/ 345688 w 1628078"/>
                    <a:gd name="connsiteY0" fmla="*/ 66907 h 1572322"/>
                    <a:gd name="connsiteX1" fmla="*/ 0 w 1628078"/>
                    <a:gd name="connsiteY1" fmla="*/ 568712 h 1572322"/>
                    <a:gd name="connsiteX2" fmla="*/ 144966 w 1628078"/>
                    <a:gd name="connsiteY2" fmla="*/ 1148576 h 1572322"/>
                    <a:gd name="connsiteX3" fmla="*/ 814039 w 1628078"/>
                    <a:gd name="connsiteY3" fmla="*/ 1349298 h 1572322"/>
                    <a:gd name="connsiteX4" fmla="*/ 1260088 w 1628078"/>
                    <a:gd name="connsiteY4" fmla="*/ 1338146 h 1572322"/>
                    <a:gd name="connsiteX5" fmla="*/ 1583473 w 1628078"/>
                    <a:gd name="connsiteY5" fmla="*/ 1572322 h 1572322"/>
                    <a:gd name="connsiteX6" fmla="*/ 1628078 w 1628078"/>
                    <a:gd name="connsiteY6" fmla="*/ 1193181 h 1572322"/>
                    <a:gd name="connsiteX7" fmla="*/ 1516566 w 1628078"/>
                    <a:gd name="connsiteY7" fmla="*/ 713678 h 1572322"/>
                    <a:gd name="connsiteX8" fmla="*/ 1182029 w 1628078"/>
                    <a:gd name="connsiteY8" fmla="*/ 301083 h 1572322"/>
                    <a:gd name="connsiteX9" fmla="*/ 1070517 w 1628078"/>
                    <a:gd name="connsiteY9" fmla="*/ 0 h 1572322"/>
                    <a:gd name="connsiteX10" fmla="*/ 680224 w 1628078"/>
                    <a:gd name="connsiteY10" fmla="*/ 122664 h 1572322"/>
                    <a:gd name="connsiteX11" fmla="*/ 345688 w 1628078"/>
                    <a:gd name="connsiteY11" fmla="*/ 66907 h 1572322"/>
                    <a:gd name="connsiteX0" fmla="*/ 345688 w 1628078"/>
                    <a:gd name="connsiteY0" fmla="*/ 66907 h 1572322"/>
                    <a:gd name="connsiteX1" fmla="*/ 0 w 1628078"/>
                    <a:gd name="connsiteY1" fmla="*/ 568712 h 1572322"/>
                    <a:gd name="connsiteX2" fmla="*/ 144966 w 1628078"/>
                    <a:gd name="connsiteY2" fmla="*/ 1148576 h 1572322"/>
                    <a:gd name="connsiteX3" fmla="*/ 814039 w 1628078"/>
                    <a:gd name="connsiteY3" fmla="*/ 1349298 h 1572322"/>
                    <a:gd name="connsiteX4" fmla="*/ 1260088 w 1628078"/>
                    <a:gd name="connsiteY4" fmla="*/ 1338146 h 1572322"/>
                    <a:gd name="connsiteX5" fmla="*/ 1583473 w 1628078"/>
                    <a:gd name="connsiteY5" fmla="*/ 1572322 h 1572322"/>
                    <a:gd name="connsiteX6" fmla="*/ 1628078 w 1628078"/>
                    <a:gd name="connsiteY6" fmla="*/ 1193181 h 1572322"/>
                    <a:gd name="connsiteX7" fmla="*/ 1516566 w 1628078"/>
                    <a:gd name="connsiteY7" fmla="*/ 713678 h 1572322"/>
                    <a:gd name="connsiteX8" fmla="*/ 1182029 w 1628078"/>
                    <a:gd name="connsiteY8" fmla="*/ 301083 h 1572322"/>
                    <a:gd name="connsiteX9" fmla="*/ 1070517 w 1628078"/>
                    <a:gd name="connsiteY9" fmla="*/ 0 h 1572322"/>
                    <a:gd name="connsiteX10" fmla="*/ 680224 w 1628078"/>
                    <a:gd name="connsiteY10" fmla="*/ 122664 h 1572322"/>
                    <a:gd name="connsiteX11" fmla="*/ 345688 w 1628078"/>
                    <a:gd name="connsiteY11" fmla="*/ 66907 h 1572322"/>
                    <a:gd name="connsiteX0" fmla="*/ 345688 w 1628078"/>
                    <a:gd name="connsiteY0" fmla="*/ 66907 h 1596483"/>
                    <a:gd name="connsiteX1" fmla="*/ 0 w 1628078"/>
                    <a:gd name="connsiteY1" fmla="*/ 568712 h 1596483"/>
                    <a:gd name="connsiteX2" fmla="*/ 144966 w 1628078"/>
                    <a:gd name="connsiteY2" fmla="*/ 1148576 h 1596483"/>
                    <a:gd name="connsiteX3" fmla="*/ 814039 w 1628078"/>
                    <a:gd name="connsiteY3" fmla="*/ 1349298 h 1596483"/>
                    <a:gd name="connsiteX4" fmla="*/ 1260088 w 1628078"/>
                    <a:gd name="connsiteY4" fmla="*/ 1338146 h 1596483"/>
                    <a:gd name="connsiteX5" fmla="*/ 1583473 w 1628078"/>
                    <a:gd name="connsiteY5" fmla="*/ 1572322 h 1596483"/>
                    <a:gd name="connsiteX6" fmla="*/ 1628078 w 1628078"/>
                    <a:gd name="connsiteY6" fmla="*/ 1193181 h 1596483"/>
                    <a:gd name="connsiteX7" fmla="*/ 1516566 w 1628078"/>
                    <a:gd name="connsiteY7" fmla="*/ 713678 h 1596483"/>
                    <a:gd name="connsiteX8" fmla="*/ 1182029 w 1628078"/>
                    <a:gd name="connsiteY8" fmla="*/ 301083 h 1596483"/>
                    <a:gd name="connsiteX9" fmla="*/ 1070517 w 1628078"/>
                    <a:gd name="connsiteY9" fmla="*/ 0 h 1596483"/>
                    <a:gd name="connsiteX10" fmla="*/ 680224 w 1628078"/>
                    <a:gd name="connsiteY10" fmla="*/ 122664 h 1596483"/>
                    <a:gd name="connsiteX11" fmla="*/ 345688 w 1628078"/>
                    <a:gd name="connsiteY11" fmla="*/ 66907 h 1596483"/>
                    <a:gd name="connsiteX0" fmla="*/ 345688 w 1644805"/>
                    <a:gd name="connsiteY0" fmla="*/ 66907 h 1596483"/>
                    <a:gd name="connsiteX1" fmla="*/ 0 w 1644805"/>
                    <a:gd name="connsiteY1" fmla="*/ 568712 h 1596483"/>
                    <a:gd name="connsiteX2" fmla="*/ 144966 w 1644805"/>
                    <a:gd name="connsiteY2" fmla="*/ 1148576 h 1596483"/>
                    <a:gd name="connsiteX3" fmla="*/ 814039 w 1644805"/>
                    <a:gd name="connsiteY3" fmla="*/ 1349298 h 1596483"/>
                    <a:gd name="connsiteX4" fmla="*/ 1260088 w 1644805"/>
                    <a:gd name="connsiteY4" fmla="*/ 1338146 h 1596483"/>
                    <a:gd name="connsiteX5" fmla="*/ 1583473 w 1644805"/>
                    <a:gd name="connsiteY5" fmla="*/ 1572322 h 1596483"/>
                    <a:gd name="connsiteX6" fmla="*/ 1628078 w 1644805"/>
                    <a:gd name="connsiteY6" fmla="*/ 1193181 h 1596483"/>
                    <a:gd name="connsiteX7" fmla="*/ 1516566 w 1644805"/>
                    <a:gd name="connsiteY7" fmla="*/ 713678 h 1596483"/>
                    <a:gd name="connsiteX8" fmla="*/ 1182029 w 1644805"/>
                    <a:gd name="connsiteY8" fmla="*/ 301083 h 1596483"/>
                    <a:gd name="connsiteX9" fmla="*/ 1070517 w 1644805"/>
                    <a:gd name="connsiteY9" fmla="*/ 0 h 1596483"/>
                    <a:gd name="connsiteX10" fmla="*/ 680224 w 1644805"/>
                    <a:gd name="connsiteY10" fmla="*/ 122664 h 1596483"/>
                    <a:gd name="connsiteX11" fmla="*/ 345688 w 1644805"/>
                    <a:gd name="connsiteY11" fmla="*/ 66907 h 1596483"/>
                    <a:gd name="connsiteX0" fmla="*/ 345688 w 1644805"/>
                    <a:gd name="connsiteY0" fmla="*/ 66907 h 1596483"/>
                    <a:gd name="connsiteX1" fmla="*/ 0 w 1644805"/>
                    <a:gd name="connsiteY1" fmla="*/ 568712 h 1596483"/>
                    <a:gd name="connsiteX2" fmla="*/ 144966 w 1644805"/>
                    <a:gd name="connsiteY2" fmla="*/ 1148576 h 1596483"/>
                    <a:gd name="connsiteX3" fmla="*/ 814039 w 1644805"/>
                    <a:gd name="connsiteY3" fmla="*/ 1349298 h 1596483"/>
                    <a:gd name="connsiteX4" fmla="*/ 1260088 w 1644805"/>
                    <a:gd name="connsiteY4" fmla="*/ 1338146 h 1596483"/>
                    <a:gd name="connsiteX5" fmla="*/ 1583473 w 1644805"/>
                    <a:gd name="connsiteY5" fmla="*/ 1572322 h 1596483"/>
                    <a:gd name="connsiteX6" fmla="*/ 1628078 w 1644805"/>
                    <a:gd name="connsiteY6" fmla="*/ 1193181 h 1596483"/>
                    <a:gd name="connsiteX7" fmla="*/ 1516566 w 1644805"/>
                    <a:gd name="connsiteY7" fmla="*/ 713678 h 1596483"/>
                    <a:gd name="connsiteX8" fmla="*/ 1182029 w 1644805"/>
                    <a:gd name="connsiteY8" fmla="*/ 301083 h 1596483"/>
                    <a:gd name="connsiteX9" fmla="*/ 1070517 w 1644805"/>
                    <a:gd name="connsiteY9" fmla="*/ 0 h 1596483"/>
                    <a:gd name="connsiteX10" fmla="*/ 680224 w 1644805"/>
                    <a:gd name="connsiteY10" fmla="*/ 122664 h 1596483"/>
                    <a:gd name="connsiteX11" fmla="*/ 345688 w 1644805"/>
                    <a:gd name="connsiteY11" fmla="*/ 66907 h 1596483"/>
                    <a:gd name="connsiteX0" fmla="*/ 345688 w 1644805"/>
                    <a:gd name="connsiteY0" fmla="*/ 66907 h 1596483"/>
                    <a:gd name="connsiteX1" fmla="*/ 0 w 1644805"/>
                    <a:gd name="connsiteY1" fmla="*/ 568712 h 1596483"/>
                    <a:gd name="connsiteX2" fmla="*/ 144966 w 1644805"/>
                    <a:gd name="connsiteY2" fmla="*/ 1148576 h 1596483"/>
                    <a:gd name="connsiteX3" fmla="*/ 814039 w 1644805"/>
                    <a:gd name="connsiteY3" fmla="*/ 1349298 h 1596483"/>
                    <a:gd name="connsiteX4" fmla="*/ 1260088 w 1644805"/>
                    <a:gd name="connsiteY4" fmla="*/ 1338146 h 1596483"/>
                    <a:gd name="connsiteX5" fmla="*/ 1583473 w 1644805"/>
                    <a:gd name="connsiteY5" fmla="*/ 1572322 h 1596483"/>
                    <a:gd name="connsiteX6" fmla="*/ 1628078 w 1644805"/>
                    <a:gd name="connsiteY6" fmla="*/ 1193181 h 1596483"/>
                    <a:gd name="connsiteX7" fmla="*/ 1516566 w 1644805"/>
                    <a:gd name="connsiteY7" fmla="*/ 713678 h 1596483"/>
                    <a:gd name="connsiteX8" fmla="*/ 1182029 w 1644805"/>
                    <a:gd name="connsiteY8" fmla="*/ 301083 h 1596483"/>
                    <a:gd name="connsiteX9" fmla="*/ 1070517 w 1644805"/>
                    <a:gd name="connsiteY9" fmla="*/ 0 h 1596483"/>
                    <a:gd name="connsiteX10" fmla="*/ 680224 w 1644805"/>
                    <a:gd name="connsiteY10" fmla="*/ 122664 h 1596483"/>
                    <a:gd name="connsiteX11" fmla="*/ 345688 w 1644805"/>
                    <a:gd name="connsiteY11" fmla="*/ 66907 h 1596483"/>
                    <a:gd name="connsiteX0" fmla="*/ 345688 w 1644805"/>
                    <a:gd name="connsiteY0" fmla="*/ 66907 h 1596483"/>
                    <a:gd name="connsiteX1" fmla="*/ 0 w 1644805"/>
                    <a:gd name="connsiteY1" fmla="*/ 568712 h 1596483"/>
                    <a:gd name="connsiteX2" fmla="*/ 144966 w 1644805"/>
                    <a:gd name="connsiteY2" fmla="*/ 1148576 h 1596483"/>
                    <a:gd name="connsiteX3" fmla="*/ 814039 w 1644805"/>
                    <a:gd name="connsiteY3" fmla="*/ 1349298 h 1596483"/>
                    <a:gd name="connsiteX4" fmla="*/ 1260088 w 1644805"/>
                    <a:gd name="connsiteY4" fmla="*/ 1338146 h 1596483"/>
                    <a:gd name="connsiteX5" fmla="*/ 1583473 w 1644805"/>
                    <a:gd name="connsiteY5" fmla="*/ 1572322 h 1596483"/>
                    <a:gd name="connsiteX6" fmla="*/ 1628078 w 1644805"/>
                    <a:gd name="connsiteY6" fmla="*/ 1193181 h 1596483"/>
                    <a:gd name="connsiteX7" fmla="*/ 1516566 w 1644805"/>
                    <a:gd name="connsiteY7" fmla="*/ 713678 h 1596483"/>
                    <a:gd name="connsiteX8" fmla="*/ 1182029 w 1644805"/>
                    <a:gd name="connsiteY8" fmla="*/ 301083 h 1596483"/>
                    <a:gd name="connsiteX9" fmla="*/ 1070517 w 1644805"/>
                    <a:gd name="connsiteY9" fmla="*/ 0 h 1596483"/>
                    <a:gd name="connsiteX10" fmla="*/ 680224 w 1644805"/>
                    <a:gd name="connsiteY10" fmla="*/ 122664 h 1596483"/>
                    <a:gd name="connsiteX11" fmla="*/ 345688 w 1644805"/>
                    <a:gd name="connsiteY11" fmla="*/ 66907 h 1596483"/>
                    <a:gd name="connsiteX0" fmla="*/ 345688 w 1644805"/>
                    <a:gd name="connsiteY0" fmla="*/ 96643 h 1626219"/>
                    <a:gd name="connsiteX1" fmla="*/ 0 w 1644805"/>
                    <a:gd name="connsiteY1" fmla="*/ 598448 h 1626219"/>
                    <a:gd name="connsiteX2" fmla="*/ 144966 w 1644805"/>
                    <a:gd name="connsiteY2" fmla="*/ 1178312 h 1626219"/>
                    <a:gd name="connsiteX3" fmla="*/ 814039 w 1644805"/>
                    <a:gd name="connsiteY3" fmla="*/ 1379034 h 1626219"/>
                    <a:gd name="connsiteX4" fmla="*/ 1260088 w 1644805"/>
                    <a:gd name="connsiteY4" fmla="*/ 1367882 h 1626219"/>
                    <a:gd name="connsiteX5" fmla="*/ 1583473 w 1644805"/>
                    <a:gd name="connsiteY5" fmla="*/ 1602058 h 1626219"/>
                    <a:gd name="connsiteX6" fmla="*/ 1628078 w 1644805"/>
                    <a:gd name="connsiteY6" fmla="*/ 1222917 h 1626219"/>
                    <a:gd name="connsiteX7" fmla="*/ 1516566 w 1644805"/>
                    <a:gd name="connsiteY7" fmla="*/ 743414 h 1626219"/>
                    <a:gd name="connsiteX8" fmla="*/ 1182029 w 1644805"/>
                    <a:gd name="connsiteY8" fmla="*/ 330819 h 1626219"/>
                    <a:gd name="connsiteX9" fmla="*/ 1070517 w 1644805"/>
                    <a:gd name="connsiteY9" fmla="*/ 29736 h 1626219"/>
                    <a:gd name="connsiteX10" fmla="*/ 680224 w 1644805"/>
                    <a:gd name="connsiteY10" fmla="*/ 152400 h 1626219"/>
                    <a:gd name="connsiteX11" fmla="*/ 345688 w 1644805"/>
                    <a:gd name="connsiteY11" fmla="*/ 96643 h 1626219"/>
                    <a:gd name="connsiteX0" fmla="*/ 345688 w 1644805"/>
                    <a:gd name="connsiteY0" fmla="*/ 96643 h 1626219"/>
                    <a:gd name="connsiteX1" fmla="*/ 0 w 1644805"/>
                    <a:gd name="connsiteY1" fmla="*/ 598448 h 1626219"/>
                    <a:gd name="connsiteX2" fmla="*/ 144966 w 1644805"/>
                    <a:gd name="connsiteY2" fmla="*/ 1178312 h 1626219"/>
                    <a:gd name="connsiteX3" fmla="*/ 814039 w 1644805"/>
                    <a:gd name="connsiteY3" fmla="*/ 1379034 h 1626219"/>
                    <a:gd name="connsiteX4" fmla="*/ 1260088 w 1644805"/>
                    <a:gd name="connsiteY4" fmla="*/ 1367882 h 1626219"/>
                    <a:gd name="connsiteX5" fmla="*/ 1583473 w 1644805"/>
                    <a:gd name="connsiteY5" fmla="*/ 1602058 h 1626219"/>
                    <a:gd name="connsiteX6" fmla="*/ 1628078 w 1644805"/>
                    <a:gd name="connsiteY6" fmla="*/ 1222917 h 1626219"/>
                    <a:gd name="connsiteX7" fmla="*/ 1516566 w 1644805"/>
                    <a:gd name="connsiteY7" fmla="*/ 743414 h 1626219"/>
                    <a:gd name="connsiteX8" fmla="*/ 1182029 w 1644805"/>
                    <a:gd name="connsiteY8" fmla="*/ 330819 h 1626219"/>
                    <a:gd name="connsiteX9" fmla="*/ 1070517 w 1644805"/>
                    <a:gd name="connsiteY9" fmla="*/ 29736 h 1626219"/>
                    <a:gd name="connsiteX10" fmla="*/ 680224 w 1644805"/>
                    <a:gd name="connsiteY10" fmla="*/ 152400 h 1626219"/>
                    <a:gd name="connsiteX11" fmla="*/ 345688 w 1644805"/>
                    <a:gd name="connsiteY11" fmla="*/ 96643 h 1626219"/>
                    <a:gd name="connsiteX0" fmla="*/ 345688 w 1644805"/>
                    <a:gd name="connsiteY0" fmla="*/ 96643 h 1626219"/>
                    <a:gd name="connsiteX1" fmla="*/ 0 w 1644805"/>
                    <a:gd name="connsiteY1" fmla="*/ 598448 h 1626219"/>
                    <a:gd name="connsiteX2" fmla="*/ 144966 w 1644805"/>
                    <a:gd name="connsiteY2" fmla="*/ 1178312 h 1626219"/>
                    <a:gd name="connsiteX3" fmla="*/ 814039 w 1644805"/>
                    <a:gd name="connsiteY3" fmla="*/ 1379034 h 1626219"/>
                    <a:gd name="connsiteX4" fmla="*/ 1260088 w 1644805"/>
                    <a:gd name="connsiteY4" fmla="*/ 1367882 h 1626219"/>
                    <a:gd name="connsiteX5" fmla="*/ 1583473 w 1644805"/>
                    <a:gd name="connsiteY5" fmla="*/ 1602058 h 1626219"/>
                    <a:gd name="connsiteX6" fmla="*/ 1628078 w 1644805"/>
                    <a:gd name="connsiteY6" fmla="*/ 1222917 h 1626219"/>
                    <a:gd name="connsiteX7" fmla="*/ 1516566 w 1644805"/>
                    <a:gd name="connsiteY7" fmla="*/ 743414 h 1626219"/>
                    <a:gd name="connsiteX8" fmla="*/ 1182029 w 1644805"/>
                    <a:gd name="connsiteY8" fmla="*/ 330819 h 1626219"/>
                    <a:gd name="connsiteX9" fmla="*/ 1070517 w 1644805"/>
                    <a:gd name="connsiteY9" fmla="*/ 29736 h 1626219"/>
                    <a:gd name="connsiteX10" fmla="*/ 680224 w 1644805"/>
                    <a:gd name="connsiteY10" fmla="*/ 152400 h 1626219"/>
                    <a:gd name="connsiteX11" fmla="*/ 345688 w 1644805"/>
                    <a:gd name="connsiteY11" fmla="*/ 96643 h 1626219"/>
                    <a:gd name="connsiteX0" fmla="*/ 379142 w 1678259"/>
                    <a:gd name="connsiteY0" fmla="*/ 96643 h 1626219"/>
                    <a:gd name="connsiteX1" fmla="*/ 33454 w 1678259"/>
                    <a:gd name="connsiteY1" fmla="*/ 598448 h 1626219"/>
                    <a:gd name="connsiteX2" fmla="*/ 178420 w 1678259"/>
                    <a:gd name="connsiteY2" fmla="*/ 1178312 h 1626219"/>
                    <a:gd name="connsiteX3" fmla="*/ 847493 w 1678259"/>
                    <a:gd name="connsiteY3" fmla="*/ 1379034 h 1626219"/>
                    <a:gd name="connsiteX4" fmla="*/ 1293542 w 1678259"/>
                    <a:gd name="connsiteY4" fmla="*/ 1367882 h 1626219"/>
                    <a:gd name="connsiteX5" fmla="*/ 1616927 w 1678259"/>
                    <a:gd name="connsiteY5" fmla="*/ 1602058 h 1626219"/>
                    <a:gd name="connsiteX6" fmla="*/ 1661532 w 1678259"/>
                    <a:gd name="connsiteY6" fmla="*/ 1222917 h 1626219"/>
                    <a:gd name="connsiteX7" fmla="*/ 1550020 w 1678259"/>
                    <a:gd name="connsiteY7" fmla="*/ 743414 h 1626219"/>
                    <a:gd name="connsiteX8" fmla="*/ 1215483 w 1678259"/>
                    <a:gd name="connsiteY8" fmla="*/ 330819 h 1626219"/>
                    <a:gd name="connsiteX9" fmla="*/ 1103971 w 1678259"/>
                    <a:gd name="connsiteY9" fmla="*/ 29736 h 1626219"/>
                    <a:gd name="connsiteX10" fmla="*/ 713678 w 1678259"/>
                    <a:gd name="connsiteY10" fmla="*/ 152400 h 1626219"/>
                    <a:gd name="connsiteX11" fmla="*/ 379142 w 1678259"/>
                    <a:gd name="connsiteY11" fmla="*/ 96643 h 1626219"/>
                    <a:gd name="connsiteX0" fmla="*/ 262054 w 1661532"/>
                    <a:gd name="connsiteY0" fmla="*/ 263912 h 1626219"/>
                    <a:gd name="connsiteX1" fmla="*/ 16727 w 1661532"/>
                    <a:gd name="connsiteY1" fmla="*/ 598448 h 1626219"/>
                    <a:gd name="connsiteX2" fmla="*/ 161693 w 1661532"/>
                    <a:gd name="connsiteY2" fmla="*/ 1178312 h 1626219"/>
                    <a:gd name="connsiteX3" fmla="*/ 830766 w 1661532"/>
                    <a:gd name="connsiteY3" fmla="*/ 1379034 h 1626219"/>
                    <a:gd name="connsiteX4" fmla="*/ 1276815 w 1661532"/>
                    <a:gd name="connsiteY4" fmla="*/ 1367882 h 1626219"/>
                    <a:gd name="connsiteX5" fmla="*/ 1600200 w 1661532"/>
                    <a:gd name="connsiteY5" fmla="*/ 1602058 h 1626219"/>
                    <a:gd name="connsiteX6" fmla="*/ 1644805 w 1661532"/>
                    <a:gd name="connsiteY6" fmla="*/ 1222917 h 1626219"/>
                    <a:gd name="connsiteX7" fmla="*/ 1533293 w 1661532"/>
                    <a:gd name="connsiteY7" fmla="*/ 743414 h 1626219"/>
                    <a:gd name="connsiteX8" fmla="*/ 1198756 w 1661532"/>
                    <a:gd name="connsiteY8" fmla="*/ 330819 h 1626219"/>
                    <a:gd name="connsiteX9" fmla="*/ 1087244 w 1661532"/>
                    <a:gd name="connsiteY9" fmla="*/ 29736 h 1626219"/>
                    <a:gd name="connsiteX10" fmla="*/ 696951 w 1661532"/>
                    <a:gd name="connsiteY10" fmla="*/ 152400 h 1626219"/>
                    <a:gd name="connsiteX11" fmla="*/ 262054 w 1661532"/>
                    <a:gd name="connsiteY11" fmla="*/ 263912 h 1626219"/>
                    <a:gd name="connsiteX0" fmla="*/ 262054 w 1661532"/>
                    <a:gd name="connsiteY0" fmla="*/ 282498 h 1644805"/>
                    <a:gd name="connsiteX1" fmla="*/ 16727 w 1661532"/>
                    <a:gd name="connsiteY1" fmla="*/ 617034 h 1644805"/>
                    <a:gd name="connsiteX2" fmla="*/ 161693 w 1661532"/>
                    <a:gd name="connsiteY2" fmla="*/ 1196898 h 1644805"/>
                    <a:gd name="connsiteX3" fmla="*/ 830766 w 1661532"/>
                    <a:gd name="connsiteY3" fmla="*/ 1397620 h 1644805"/>
                    <a:gd name="connsiteX4" fmla="*/ 1276815 w 1661532"/>
                    <a:gd name="connsiteY4" fmla="*/ 1386468 h 1644805"/>
                    <a:gd name="connsiteX5" fmla="*/ 1600200 w 1661532"/>
                    <a:gd name="connsiteY5" fmla="*/ 1620644 h 1644805"/>
                    <a:gd name="connsiteX6" fmla="*/ 1644805 w 1661532"/>
                    <a:gd name="connsiteY6" fmla="*/ 1241503 h 1644805"/>
                    <a:gd name="connsiteX7" fmla="*/ 1533293 w 1661532"/>
                    <a:gd name="connsiteY7" fmla="*/ 762000 h 1644805"/>
                    <a:gd name="connsiteX8" fmla="*/ 1198756 w 1661532"/>
                    <a:gd name="connsiteY8" fmla="*/ 349405 h 1644805"/>
                    <a:gd name="connsiteX9" fmla="*/ 1087244 w 1661532"/>
                    <a:gd name="connsiteY9" fmla="*/ 48322 h 1644805"/>
                    <a:gd name="connsiteX10" fmla="*/ 607741 w 1661532"/>
                    <a:gd name="connsiteY10" fmla="*/ 59474 h 1644805"/>
                    <a:gd name="connsiteX11" fmla="*/ 262054 w 1661532"/>
                    <a:gd name="connsiteY11" fmla="*/ 282498 h 16448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661532" h="1644805">
                      <a:moveTo>
                        <a:pt x="262054" y="282498"/>
                      </a:moveTo>
                      <a:cubicBezTo>
                        <a:pt x="163552" y="375425"/>
                        <a:pt x="33454" y="464634"/>
                        <a:pt x="16727" y="617034"/>
                      </a:cubicBezTo>
                      <a:cubicBezTo>
                        <a:pt x="0" y="769434"/>
                        <a:pt x="26020" y="1066800"/>
                        <a:pt x="161693" y="1196898"/>
                      </a:cubicBezTo>
                      <a:cubicBezTo>
                        <a:pt x="297366" y="1326996"/>
                        <a:pt x="644912" y="1366025"/>
                        <a:pt x="830766" y="1397620"/>
                      </a:cubicBezTo>
                      <a:cubicBezTo>
                        <a:pt x="1016620" y="1429215"/>
                        <a:pt x="1148576" y="1349297"/>
                        <a:pt x="1276815" y="1386468"/>
                      </a:cubicBezTo>
                      <a:cubicBezTo>
                        <a:pt x="1405054" y="1423639"/>
                        <a:pt x="1538868" y="1644805"/>
                        <a:pt x="1600200" y="1620644"/>
                      </a:cubicBezTo>
                      <a:cubicBezTo>
                        <a:pt x="1661532" y="1596483"/>
                        <a:pt x="1655956" y="1384610"/>
                        <a:pt x="1644805" y="1241503"/>
                      </a:cubicBezTo>
                      <a:cubicBezTo>
                        <a:pt x="1633654" y="1098396"/>
                        <a:pt x="1607635" y="910683"/>
                        <a:pt x="1533293" y="762000"/>
                      </a:cubicBezTo>
                      <a:cubicBezTo>
                        <a:pt x="1458952" y="613317"/>
                        <a:pt x="1273098" y="468351"/>
                        <a:pt x="1198756" y="349405"/>
                      </a:cubicBezTo>
                      <a:cubicBezTo>
                        <a:pt x="1124415" y="230459"/>
                        <a:pt x="1185746" y="96644"/>
                        <a:pt x="1087244" y="48322"/>
                      </a:cubicBezTo>
                      <a:cubicBezTo>
                        <a:pt x="988742" y="0"/>
                        <a:pt x="745273" y="20445"/>
                        <a:pt x="607741" y="59474"/>
                      </a:cubicBezTo>
                      <a:cubicBezTo>
                        <a:pt x="470209" y="98503"/>
                        <a:pt x="360556" y="189571"/>
                        <a:pt x="262054" y="282498"/>
                      </a:cubicBezTo>
                      <a:close/>
                    </a:path>
                  </a:pathLst>
                </a:custGeom>
                <a:no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4800"/>
                </a:p>
              </p:txBody>
            </p:sp>
            <p:sp>
              <p:nvSpPr>
                <p:cNvPr id="30" name="Freeform 29"/>
                <p:cNvSpPr/>
                <p:nvPr/>
              </p:nvSpPr>
              <p:spPr>
                <a:xfrm>
                  <a:off x="59377" y="1623430"/>
                  <a:ext cx="1271240" cy="869798"/>
                </a:xfrm>
                <a:custGeom>
                  <a:avLst/>
                  <a:gdLst>
                    <a:gd name="connsiteX0" fmla="*/ 1271239 w 1271239"/>
                    <a:gd name="connsiteY0" fmla="*/ 869795 h 869795"/>
                    <a:gd name="connsiteX1" fmla="*/ 959005 w 1271239"/>
                    <a:gd name="connsiteY1" fmla="*/ 367990 h 869795"/>
                    <a:gd name="connsiteX2" fmla="*/ 479503 w 1271239"/>
                    <a:gd name="connsiteY2" fmla="*/ 89209 h 869795"/>
                    <a:gd name="connsiteX3" fmla="*/ 0 w 1271239"/>
                    <a:gd name="connsiteY3" fmla="*/ 0 h 8697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71239" h="869795">
                      <a:moveTo>
                        <a:pt x="1271239" y="869795"/>
                      </a:moveTo>
                      <a:cubicBezTo>
                        <a:pt x="1181100" y="683941"/>
                        <a:pt x="1090961" y="498088"/>
                        <a:pt x="959005" y="367990"/>
                      </a:cubicBezTo>
                      <a:cubicBezTo>
                        <a:pt x="827049" y="237892"/>
                        <a:pt x="639337" y="150541"/>
                        <a:pt x="479503" y="89209"/>
                      </a:cubicBezTo>
                      <a:cubicBezTo>
                        <a:pt x="319669" y="27877"/>
                        <a:pt x="159834" y="13938"/>
                        <a:pt x="0" y="0"/>
                      </a:cubicBezTo>
                    </a:path>
                  </a:pathLst>
                </a:custGeom>
                <a:ln w="12700">
                  <a:solidFill>
                    <a:srgbClr val="0066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4800"/>
                </a:p>
              </p:txBody>
            </p:sp>
            <p:sp>
              <p:nvSpPr>
                <p:cNvPr id="31" name="Freeform 30"/>
                <p:cNvSpPr/>
                <p:nvPr/>
              </p:nvSpPr>
              <p:spPr>
                <a:xfrm>
                  <a:off x="483128" y="1077026"/>
                  <a:ext cx="267626" cy="713678"/>
                </a:xfrm>
                <a:custGeom>
                  <a:avLst/>
                  <a:gdLst>
                    <a:gd name="connsiteX0" fmla="*/ 267629 w 267629"/>
                    <a:gd name="connsiteY0" fmla="*/ 713678 h 713678"/>
                    <a:gd name="connsiteX1" fmla="*/ 66907 w 267629"/>
                    <a:gd name="connsiteY1" fmla="*/ 468351 h 713678"/>
                    <a:gd name="connsiteX2" fmla="*/ 0 w 267629"/>
                    <a:gd name="connsiteY2" fmla="*/ 178419 h 713678"/>
                    <a:gd name="connsiteX3" fmla="*/ 66907 w 267629"/>
                    <a:gd name="connsiteY3" fmla="*/ 0 h 7136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67629" h="713678">
                      <a:moveTo>
                        <a:pt x="267629" y="713678"/>
                      </a:moveTo>
                      <a:cubicBezTo>
                        <a:pt x="189570" y="635619"/>
                        <a:pt x="111512" y="557561"/>
                        <a:pt x="66907" y="468351"/>
                      </a:cubicBezTo>
                      <a:cubicBezTo>
                        <a:pt x="22302" y="379141"/>
                        <a:pt x="0" y="256477"/>
                        <a:pt x="0" y="178419"/>
                      </a:cubicBezTo>
                      <a:cubicBezTo>
                        <a:pt x="0" y="100361"/>
                        <a:pt x="33453" y="50180"/>
                        <a:pt x="66907" y="0"/>
                      </a:cubicBezTo>
                    </a:path>
                  </a:pathLst>
                </a:custGeom>
                <a:ln w="12700">
                  <a:solidFill>
                    <a:srgbClr val="0066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4800"/>
                </a:p>
              </p:txBody>
            </p:sp>
          </p:grpSp>
        </p:grpSp>
      </p:grp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9748753"/>
              </p:ext>
            </p:extLst>
          </p:nvPr>
        </p:nvGraphicFramePr>
        <p:xfrm>
          <a:off x="392807" y="2106928"/>
          <a:ext cx="8503736" cy="457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94893"/>
                <a:gridCol w="1765300"/>
                <a:gridCol w="3943543"/>
              </a:tblGrid>
              <a:tr h="372177"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Factor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# predictors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Source</a:t>
                      </a:r>
                      <a:endParaRPr lang="en-US" sz="2400" dirty="0"/>
                    </a:p>
                  </a:txBody>
                  <a:tcPr/>
                </a:tc>
              </a:tr>
              <a:tr h="343548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Topography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7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National Elevation Dataset</a:t>
                      </a:r>
                    </a:p>
                  </a:txBody>
                  <a:tcPr/>
                </a:tc>
              </a:tr>
              <a:tr h="343548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Long-term </a:t>
                      </a:r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Climate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11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PRISM Model</a:t>
                      </a:r>
                      <a:endParaRPr lang="en-US" sz="2400" dirty="0"/>
                    </a:p>
                  </a:txBody>
                  <a:tcPr/>
                </a:tc>
              </a:tr>
              <a:tr h="343548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Temperature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3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MODIS</a:t>
                      </a:r>
                      <a:endParaRPr lang="en-US" sz="2400" dirty="0"/>
                    </a:p>
                  </a:txBody>
                  <a:tcPr/>
                </a:tc>
              </a:tr>
              <a:tr h="343548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ET/PET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4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MODIS</a:t>
                      </a:r>
                      <a:endParaRPr lang="en-US" sz="2400" dirty="0"/>
                    </a:p>
                  </a:txBody>
                  <a:tcPr/>
                </a:tc>
              </a:tr>
              <a:tr h="343548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Hydrology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4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USGS &amp; NHD</a:t>
                      </a:r>
                    </a:p>
                  </a:txBody>
                  <a:tcPr/>
                </a:tc>
              </a:tr>
              <a:tr h="343548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Geology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12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Olson &amp; Hawkins 2012</a:t>
                      </a:r>
                    </a:p>
                  </a:txBody>
                  <a:tcPr/>
                </a:tc>
              </a:tr>
              <a:tr h="343548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Soils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8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STATSGO</a:t>
                      </a:r>
                      <a:endParaRPr lang="en-US" sz="2400" dirty="0"/>
                    </a:p>
                  </a:txBody>
                  <a:tcPr/>
                </a:tc>
              </a:tr>
              <a:tr h="343548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Atmospheric </a:t>
                      </a:r>
                      <a:r>
                        <a:rPr lang="en-US" sz="24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Dep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6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National </a:t>
                      </a:r>
                      <a:r>
                        <a:rPr lang="en-US" sz="24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Atm</a:t>
                      </a:r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Deposition </a:t>
                      </a:r>
                      <a:r>
                        <a:rPr lang="en-US" sz="24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Prgm</a:t>
                      </a:r>
                      <a:endParaRPr lang="en-US" sz="2400" b="0" i="0" u="none" strike="noStrike" dirty="0" smtClean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/>
                </a:tc>
              </a:tr>
              <a:tr h="343548">
                <a:tc>
                  <a:txBody>
                    <a:bodyPr/>
                    <a:lstStyle/>
                    <a:p>
                      <a:pPr algn="l" fontAlgn="b"/>
                      <a:r>
                        <a:rPr lang="fr-FR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Vegetation</a:t>
                      </a:r>
                      <a:endParaRPr lang="fr-FR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9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MODIS &amp; </a:t>
                      </a:r>
                      <a:r>
                        <a:rPr lang="fr-FR" sz="24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Landsat</a:t>
                      </a:r>
                      <a:endParaRPr lang="fr-FR" sz="2400" b="0" i="0" u="none" strike="noStrike" dirty="0" smtClean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503493" y="928254"/>
            <a:ext cx="396753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64 Candidate </a:t>
            </a:r>
            <a:r>
              <a:rPr lang="en-US" sz="2800" dirty="0"/>
              <a:t>e</a:t>
            </a:r>
            <a:r>
              <a:rPr lang="en-US" sz="2800" dirty="0" smtClean="0"/>
              <a:t>nvironmental predictors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868493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8347" y="703539"/>
            <a:ext cx="526945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Freshwater fish, invertebrates, &amp; algae are often difficult to detect:</a:t>
            </a:r>
          </a:p>
          <a:p>
            <a:pPr marL="342900" indent="-230188">
              <a:buFont typeface="Arial" panose="020B0604020202020204" pitchFamily="34" charset="0"/>
              <a:buChar char="•"/>
            </a:pPr>
            <a:r>
              <a:rPr lang="en-US" sz="2400" dirty="0" smtClean="0"/>
              <a:t>Small</a:t>
            </a:r>
          </a:p>
          <a:p>
            <a:pPr marL="342900" indent="-230188">
              <a:buFont typeface="Arial" panose="020B0604020202020204" pitchFamily="34" charset="0"/>
              <a:buChar char="•"/>
            </a:pPr>
            <a:r>
              <a:rPr lang="en-US" sz="2400" dirty="0" smtClean="0"/>
              <a:t>Cryptic</a:t>
            </a:r>
          </a:p>
          <a:p>
            <a:pPr marL="342900" indent="-230188">
              <a:buFont typeface="Arial" panose="020B0604020202020204" pitchFamily="34" charset="0"/>
              <a:buChar char="•"/>
            </a:pPr>
            <a:r>
              <a:rPr lang="en-US" sz="2400" dirty="0"/>
              <a:t>R</a:t>
            </a:r>
            <a:r>
              <a:rPr lang="en-US" sz="2400" dirty="0" smtClean="0"/>
              <a:t>are</a:t>
            </a:r>
          </a:p>
        </p:txBody>
      </p:sp>
      <p:pic>
        <p:nvPicPr>
          <p:cNvPr id="2054" name="Picture 6" descr="http://3.bp.blogspot.com/-Vs4SlVBRr6o/UZ0UMZHVWLI/AAAAAAAAADQ/Hz7XFvBfeTA/s1600/Anglers_using_backpack_electroshocker_to_capture_fish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04" t="11329" b="8292"/>
          <a:stretch/>
        </p:blipFill>
        <p:spPr bwMode="auto">
          <a:xfrm>
            <a:off x="4748147" y="3425814"/>
            <a:ext cx="3955965" cy="2737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690145" y="4347013"/>
            <a:ext cx="3550526" cy="1815975"/>
            <a:chOff x="4619341" y="1088205"/>
            <a:chExt cx="3550526" cy="1815975"/>
          </a:xfrm>
        </p:grpSpPr>
        <p:pic>
          <p:nvPicPr>
            <p:cNvPr id="5" name="Picture 4" descr="https://tmi.laccore.umn.edu/components/algae/Diatom/diatom_TwinLk_MN_40xBF_ME-600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48569" y="1088206"/>
              <a:ext cx="2421298" cy="18159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2" name="Picture 4" descr="http://images.staticjw.com/med/6120/kiselalgsprep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38041" y="1088206"/>
              <a:ext cx="1109127" cy="7569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0" name="Picture 2" descr="Z:\Pictures\SDakota_Pics\EPAFolks_Sampling.jp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453" t="50000" r="19429" b="5482"/>
            <a:stretch/>
          </p:blipFill>
          <p:spPr bwMode="auto">
            <a:xfrm rot="5400000">
              <a:off x="4457977" y="1249569"/>
              <a:ext cx="1814062" cy="14913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8" name="TextBox 57"/>
          <p:cNvSpPr txBox="1"/>
          <p:nvPr/>
        </p:nvSpPr>
        <p:spPr>
          <a:xfrm>
            <a:off x="418347" y="3146684"/>
            <a:ext cx="40941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Current sampling techniques:</a:t>
            </a:r>
          </a:p>
          <a:p>
            <a:pPr marL="342900" indent="-230188">
              <a:buFont typeface="Arial" panose="020B0604020202020204" pitchFamily="34" charset="0"/>
              <a:buChar char="•"/>
            </a:pPr>
            <a:r>
              <a:rPr lang="en-US" sz="2400" dirty="0"/>
              <a:t>L</a:t>
            </a:r>
            <a:r>
              <a:rPr lang="en-US" sz="2400" dirty="0" smtClean="0"/>
              <a:t>ow detection rates (&lt; 50%) </a:t>
            </a:r>
          </a:p>
          <a:p>
            <a:pPr marL="342900" indent="-230188">
              <a:buFont typeface="Arial" panose="020B0604020202020204" pitchFamily="34" charset="0"/>
              <a:buChar char="•"/>
            </a:pPr>
            <a:r>
              <a:rPr lang="en-US" sz="2400" dirty="0"/>
              <a:t>T</a:t>
            </a:r>
            <a:r>
              <a:rPr lang="en-US" sz="2400" dirty="0" smtClean="0"/>
              <a:t>ime and resource intensive</a:t>
            </a:r>
            <a:endParaRPr lang="en-US" sz="2400" dirty="0"/>
          </a:p>
        </p:txBody>
      </p:sp>
      <p:pic>
        <p:nvPicPr>
          <p:cNvPr id="61" name="Picture 6" descr="http://www.tahoedailytribune.com/csp/mediapool/sites/dt.common.streams.StreamServer.cls?STREAMOID=QisqOstlyjjmisNWTtAqt8$daE2N3K4ZzOUsqbU5sYuhxi0er4tjKBBir6D$PsrcWCsjLu883Ygn4B49Lvm9bPe2QeMKQdVeZmXF$9l$4uCZ8QDXhaHEp3rvzXRJFdy0KqPHLoMevcTLo3h8xh70Y6N_U_CryOsw6FTOdKL_jpQ-&amp;CONTENTTYPE=image/jpe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0944" y="1673035"/>
            <a:ext cx="1693535" cy="113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2" descr="http://basicbiology.net/gallery/animals/cryptic_camo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30" t="17714"/>
          <a:stretch/>
        </p:blipFill>
        <p:spPr bwMode="auto">
          <a:xfrm>
            <a:off x="5595896" y="920538"/>
            <a:ext cx="2893127" cy="1883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2656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basicbiology.net/gallery/animals/cryptic_camo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30" t="17714"/>
          <a:stretch/>
        </p:blipFill>
        <p:spPr bwMode="auto">
          <a:xfrm>
            <a:off x="3581357" y="2343799"/>
            <a:ext cx="3682947" cy="239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98934" y="1215297"/>
            <a:ext cx="55653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Species Occurrence ~ f(Environment)</a:t>
            </a:r>
            <a:endParaRPr lang="en-US" sz="2800" dirty="0"/>
          </a:p>
        </p:txBody>
      </p:sp>
      <p:sp>
        <p:nvSpPr>
          <p:cNvPr id="22" name="TextBox 21"/>
          <p:cNvSpPr txBox="1"/>
          <p:nvPr/>
        </p:nvSpPr>
        <p:spPr>
          <a:xfrm>
            <a:off x="499395" y="3041300"/>
            <a:ext cx="32506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Cryptic, little public notice, microscopic </a:t>
            </a:r>
            <a:endParaRPr lang="en-US" sz="2800" dirty="0"/>
          </a:p>
        </p:txBody>
      </p:sp>
      <p:sp>
        <p:nvSpPr>
          <p:cNvPr id="23" name="TextBox 22"/>
          <p:cNvSpPr txBox="1"/>
          <p:nvPr/>
        </p:nvSpPr>
        <p:spPr>
          <a:xfrm>
            <a:off x="499394" y="5028547"/>
            <a:ext cx="360613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Data collection is time/labor intensive</a:t>
            </a:r>
            <a:endParaRPr lang="en-US" sz="2800" dirty="0"/>
          </a:p>
        </p:txBody>
      </p:sp>
      <p:pic>
        <p:nvPicPr>
          <p:cNvPr id="24" name="Picture 14" descr="http://www.ironwoodinfo.com/news_2011/04/042611_indawoods/fish_survey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931094" y="4558463"/>
            <a:ext cx="4038600" cy="2223337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://www.icarenapa.org/images/pic1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8283" y="3440646"/>
            <a:ext cx="1925032" cy="1443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cdn2.arkive.org/media/85/85A33CDE-B68D-4B64-AF2F-153938FDA3AF/Presentation.Large/Two-live-Spenglers-freshwater-mussels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97" t="13662"/>
          <a:stretch/>
        </p:blipFill>
        <p:spPr bwMode="auto">
          <a:xfrm>
            <a:off x="6884469" y="2550170"/>
            <a:ext cx="2126676" cy="1780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https://tmi.laccore.umn.edu/components/algae/Diatom/diatom_TwinLk_MN_40xBF_ME-60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0067" y="3715716"/>
            <a:ext cx="2028143" cy="1521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63669" y="581710"/>
            <a:ext cx="84003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Species Distribution Models are only as good as the data </a:t>
            </a:r>
            <a:endParaRPr lang="en-US" sz="2800" dirty="0"/>
          </a:p>
        </p:txBody>
      </p:sp>
      <p:sp>
        <p:nvSpPr>
          <p:cNvPr id="13" name="TextBox 12"/>
          <p:cNvSpPr txBox="1"/>
          <p:nvPr/>
        </p:nvSpPr>
        <p:spPr>
          <a:xfrm>
            <a:off x="2864827" y="1820579"/>
            <a:ext cx="34636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Challenging in streams</a:t>
            </a:r>
          </a:p>
        </p:txBody>
      </p:sp>
      <p:sp>
        <p:nvSpPr>
          <p:cNvPr id="5" name="Bent Arrow 4"/>
          <p:cNvSpPr/>
          <p:nvPr/>
        </p:nvSpPr>
        <p:spPr>
          <a:xfrm flipV="1">
            <a:off x="2349343" y="1781699"/>
            <a:ext cx="532842" cy="448780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4" name="Picture 4" descr="Terra satellite. Image: Nas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4304" y="1588815"/>
            <a:ext cx="1509967" cy="1509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0596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13" grpId="0"/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845287" y="699198"/>
            <a:ext cx="7402196" cy="3077964"/>
            <a:chOff x="4529" y="3108299"/>
            <a:chExt cx="9258477" cy="3849839"/>
          </a:xfrm>
        </p:grpSpPr>
        <p:grpSp>
          <p:nvGrpSpPr>
            <p:cNvPr id="9" name="Group 8"/>
            <p:cNvGrpSpPr/>
            <p:nvPr/>
          </p:nvGrpSpPr>
          <p:grpSpPr>
            <a:xfrm>
              <a:off x="4529" y="4351119"/>
              <a:ext cx="9144000" cy="2607019"/>
              <a:chOff x="4529" y="4351119"/>
              <a:chExt cx="9144000" cy="2607019"/>
            </a:xfrm>
          </p:grpSpPr>
          <p:sp>
            <p:nvSpPr>
              <p:cNvPr id="10" name="Rectangle 3"/>
              <p:cNvSpPr/>
              <p:nvPr/>
            </p:nvSpPr>
            <p:spPr>
              <a:xfrm>
                <a:off x="4529" y="4351119"/>
                <a:ext cx="9144000" cy="2506880"/>
              </a:xfrm>
              <a:custGeom>
                <a:avLst/>
                <a:gdLst>
                  <a:gd name="connsiteX0" fmla="*/ 0 w 9144000"/>
                  <a:gd name="connsiteY0" fmla="*/ 0 h 2385060"/>
                  <a:gd name="connsiteX1" fmla="*/ 9144000 w 9144000"/>
                  <a:gd name="connsiteY1" fmla="*/ 0 h 2385060"/>
                  <a:gd name="connsiteX2" fmla="*/ 9144000 w 9144000"/>
                  <a:gd name="connsiteY2" fmla="*/ 2385060 h 2385060"/>
                  <a:gd name="connsiteX3" fmla="*/ 0 w 9144000"/>
                  <a:gd name="connsiteY3" fmla="*/ 2385060 h 2385060"/>
                  <a:gd name="connsiteX4" fmla="*/ 0 w 9144000"/>
                  <a:gd name="connsiteY4" fmla="*/ 0 h 2385060"/>
                  <a:gd name="connsiteX0" fmla="*/ 0 w 9144000"/>
                  <a:gd name="connsiteY0" fmla="*/ 7 h 2385067"/>
                  <a:gd name="connsiteX1" fmla="*/ 4777021 w 9144000"/>
                  <a:gd name="connsiteY1" fmla="*/ 67317 h 2385067"/>
                  <a:gd name="connsiteX2" fmla="*/ 9144000 w 9144000"/>
                  <a:gd name="connsiteY2" fmla="*/ 7 h 2385067"/>
                  <a:gd name="connsiteX3" fmla="*/ 9144000 w 9144000"/>
                  <a:gd name="connsiteY3" fmla="*/ 2385067 h 2385067"/>
                  <a:gd name="connsiteX4" fmla="*/ 0 w 9144000"/>
                  <a:gd name="connsiteY4" fmla="*/ 2385067 h 2385067"/>
                  <a:gd name="connsiteX5" fmla="*/ 0 w 9144000"/>
                  <a:gd name="connsiteY5" fmla="*/ 7 h 2385067"/>
                  <a:gd name="connsiteX0" fmla="*/ 0 w 9144000"/>
                  <a:gd name="connsiteY0" fmla="*/ 40639 h 2425699"/>
                  <a:gd name="connsiteX1" fmla="*/ 4777021 w 9144000"/>
                  <a:gd name="connsiteY1" fmla="*/ 107949 h 2425699"/>
                  <a:gd name="connsiteX2" fmla="*/ 6656621 w 9144000"/>
                  <a:gd name="connsiteY2" fmla="*/ 0 h 2425699"/>
                  <a:gd name="connsiteX3" fmla="*/ 9144000 w 9144000"/>
                  <a:gd name="connsiteY3" fmla="*/ 40639 h 2425699"/>
                  <a:gd name="connsiteX4" fmla="*/ 9144000 w 9144000"/>
                  <a:gd name="connsiteY4" fmla="*/ 2425699 h 2425699"/>
                  <a:gd name="connsiteX5" fmla="*/ 0 w 9144000"/>
                  <a:gd name="connsiteY5" fmla="*/ 2425699 h 2425699"/>
                  <a:gd name="connsiteX6" fmla="*/ 0 w 9144000"/>
                  <a:gd name="connsiteY6" fmla="*/ 40639 h 2425699"/>
                  <a:gd name="connsiteX0" fmla="*/ 0 w 9144000"/>
                  <a:gd name="connsiteY0" fmla="*/ 208668 h 2593728"/>
                  <a:gd name="connsiteX1" fmla="*/ 1887771 w 9144000"/>
                  <a:gd name="connsiteY1" fmla="*/ 110879 h 2593728"/>
                  <a:gd name="connsiteX2" fmla="*/ 4777021 w 9144000"/>
                  <a:gd name="connsiteY2" fmla="*/ 275978 h 2593728"/>
                  <a:gd name="connsiteX3" fmla="*/ 6656621 w 9144000"/>
                  <a:gd name="connsiteY3" fmla="*/ 168029 h 2593728"/>
                  <a:gd name="connsiteX4" fmla="*/ 9144000 w 9144000"/>
                  <a:gd name="connsiteY4" fmla="*/ 208668 h 2593728"/>
                  <a:gd name="connsiteX5" fmla="*/ 9144000 w 9144000"/>
                  <a:gd name="connsiteY5" fmla="*/ 2593728 h 2593728"/>
                  <a:gd name="connsiteX6" fmla="*/ 0 w 9144000"/>
                  <a:gd name="connsiteY6" fmla="*/ 2593728 h 2593728"/>
                  <a:gd name="connsiteX7" fmla="*/ 0 w 9144000"/>
                  <a:gd name="connsiteY7" fmla="*/ 208668 h 2593728"/>
                  <a:gd name="connsiteX0" fmla="*/ 0 w 9144000"/>
                  <a:gd name="connsiteY0" fmla="*/ 121820 h 2506880"/>
                  <a:gd name="connsiteX1" fmla="*/ 1887771 w 9144000"/>
                  <a:gd name="connsiteY1" fmla="*/ 24031 h 2506880"/>
                  <a:gd name="connsiteX2" fmla="*/ 4777021 w 9144000"/>
                  <a:gd name="connsiteY2" fmla="*/ 189130 h 2506880"/>
                  <a:gd name="connsiteX3" fmla="*/ 6656621 w 9144000"/>
                  <a:gd name="connsiteY3" fmla="*/ 81181 h 2506880"/>
                  <a:gd name="connsiteX4" fmla="*/ 9144000 w 9144000"/>
                  <a:gd name="connsiteY4" fmla="*/ 121820 h 2506880"/>
                  <a:gd name="connsiteX5" fmla="*/ 9144000 w 9144000"/>
                  <a:gd name="connsiteY5" fmla="*/ 2506880 h 2506880"/>
                  <a:gd name="connsiteX6" fmla="*/ 0 w 9144000"/>
                  <a:gd name="connsiteY6" fmla="*/ 2506880 h 2506880"/>
                  <a:gd name="connsiteX7" fmla="*/ 0 w 9144000"/>
                  <a:gd name="connsiteY7" fmla="*/ 121820 h 2506880"/>
                  <a:gd name="connsiteX0" fmla="*/ 0 w 9144000"/>
                  <a:gd name="connsiteY0" fmla="*/ 121820 h 2506880"/>
                  <a:gd name="connsiteX1" fmla="*/ 1887771 w 9144000"/>
                  <a:gd name="connsiteY1" fmla="*/ 24031 h 2506880"/>
                  <a:gd name="connsiteX2" fmla="*/ 4777021 w 9144000"/>
                  <a:gd name="connsiteY2" fmla="*/ 189130 h 2506880"/>
                  <a:gd name="connsiteX3" fmla="*/ 6656621 w 9144000"/>
                  <a:gd name="connsiteY3" fmla="*/ 81181 h 2506880"/>
                  <a:gd name="connsiteX4" fmla="*/ 9144000 w 9144000"/>
                  <a:gd name="connsiteY4" fmla="*/ 121820 h 2506880"/>
                  <a:gd name="connsiteX5" fmla="*/ 9144000 w 9144000"/>
                  <a:gd name="connsiteY5" fmla="*/ 2506880 h 2506880"/>
                  <a:gd name="connsiteX6" fmla="*/ 0 w 9144000"/>
                  <a:gd name="connsiteY6" fmla="*/ 2506880 h 2506880"/>
                  <a:gd name="connsiteX7" fmla="*/ 0 w 9144000"/>
                  <a:gd name="connsiteY7" fmla="*/ 121820 h 2506880"/>
                  <a:gd name="connsiteX0" fmla="*/ 0 w 9144000"/>
                  <a:gd name="connsiteY0" fmla="*/ 121820 h 2506880"/>
                  <a:gd name="connsiteX1" fmla="*/ 1887771 w 9144000"/>
                  <a:gd name="connsiteY1" fmla="*/ 24031 h 2506880"/>
                  <a:gd name="connsiteX2" fmla="*/ 4777021 w 9144000"/>
                  <a:gd name="connsiteY2" fmla="*/ 189130 h 2506880"/>
                  <a:gd name="connsiteX3" fmla="*/ 6656621 w 9144000"/>
                  <a:gd name="connsiteY3" fmla="*/ 81181 h 2506880"/>
                  <a:gd name="connsiteX4" fmla="*/ 9144000 w 9144000"/>
                  <a:gd name="connsiteY4" fmla="*/ 121820 h 2506880"/>
                  <a:gd name="connsiteX5" fmla="*/ 9144000 w 9144000"/>
                  <a:gd name="connsiteY5" fmla="*/ 2506880 h 2506880"/>
                  <a:gd name="connsiteX6" fmla="*/ 0 w 9144000"/>
                  <a:gd name="connsiteY6" fmla="*/ 2506880 h 2506880"/>
                  <a:gd name="connsiteX7" fmla="*/ 0 w 9144000"/>
                  <a:gd name="connsiteY7" fmla="*/ 121820 h 2506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144000" h="2506880">
                    <a:moveTo>
                      <a:pt x="0" y="121820"/>
                    </a:moveTo>
                    <a:cubicBezTo>
                      <a:pt x="534338" y="-60636"/>
                      <a:pt x="1091601" y="12813"/>
                      <a:pt x="1887771" y="24031"/>
                    </a:cubicBezTo>
                    <a:cubicBezTo>
                      <a:pt x="2683941" y="35249"/>
                      <a:pt x="3988563" y="197597"/>
                      <a:pt x="4777021" y="189130"/>
                    </a:cubicBezTo>
                    <a:cubicBezTo>
                      <a:pt x="5342171" y="176430"/>
                      <a:pt x="6091471" y="93881"/>
                      <a:pt x="6656621" y="81181"/>
                    </a:cubicBezTo>
                    <a:cubicBezTo>
                      <a:pt x="7523847" y="56627"/>
                      <a:pt x="8162474" y="222574"/>
                      <a:pt x="9144000" y="121820"/>
                    </a:cubicBezTo>
                    <a:lnTo>
                      <a:pt x="9144000" y="2506880"/>
                    </a:lnTo>
                    <a:lnTo>
                      <a:pt x="0" y="2506880"/>
                    </a:lnTo>
                    <a:lnTo>
                      <a:pt x="0" y="121820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1" name="Group 10"/>
              <p:cNvGrpSpPr/>
              <p:nvPr/>
            </p:nvGrpSpPr>
            <p:grpSpPr>
              <a:xfrm>
                <a:off x="3007519" y="5898356"/>
                <a:ext cx="1190625" cy="930050"/>
                <a:chOff x="3007519" y="5898356"/>
                <a:chExt cx="1190625" cy="930050"/>
              </a:xfrm>
            </p:grpSpPr>
            <p:pic>
              <p:nvPicPr>
                <p:cNvPr id="48" name="Picture 10" descr="http://www.kootenairivernetwork.org/pics/kr-fishery/didymo.jpg"/>
                <p:cNvPicPr>
                  <a:picLocks noChangeAspect="1" noChangeArrowheads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972" t="74241" r="62285" b="1892"/>
                <a:stretch/>
              </p:blipFill>
              <p:spPr bwMode="auto">
                <a:xfrm rot="10800000" flipV="1">
                  <a:off x="3064998" y="6208763"/>
                  <a:ext cx="1064188" cy="61964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49" name="Rectangle 18"/>
                <p:cNvSpPr/>
                <p:nvPr/>
              </p:nvSpPr>
              <p:spPr>
                <a:xfrm>
                  <a:off x="3007519" y="5898356"/>
                  <a:ext cx="1190625" cy="488157"/>
                </a:xfrm>
                <a:custGeom>
                  <a:avLst/>
                  <a:gdLst>
                    <a:gd name="connsiteX0" fmla="*/ 0 w 1190625"/>
                    <a:gd name="connsiteY0" fmla="*/ 0 h 389828"/>
                    <a:gd name="connsiteX1" fmla="*/ 1190625 w 1190625"/>
                    <a:gd name="connsiteY1" fmla="*/ 0 h 389828"/>
                    <a:gd name="connsiteX2" fmla="*/ 1190625 w 1190625"/>
                    <a:gd name="connsiteY2" fmla="*/ 389828 h 389828"/>
                    <a:gd name="connsiteX3" fmla="*/ 0 w 1190625"/>
                    <a:gd name="connsiteY3" fmla="*/ 389828 h 389828"/>
                    <a:gd name="connsiteX4" fmla="*/ 0 w 1190625"/>
                    <a:gd name="connsiteY4" fmla="*/ 0 h 389828"/>
                    <a:gd name="connsiteX0" fmla="*/ 0 w 1190625"/>
                    <a:gd name="connsiteY0" fmla="*/ 0 h 389830"/>
                    <a:gd name="connsiteX1" fmla="*/ 1190625 w 1190625"/>
                    <a:gd name="connsiteY1" fmla="*/ 0 h 389830"/>
                    <a:gd name="connsiteX2" fmla="*/ 1190625 w 1190625"/>
                    <a:gd name="connsiteY2" fmla="*/ 389828 h 389830"/>
                    <a:gd name="connsiteX3" fmla="*/ 940594 w 1190625"/>
                    <a:gd name="connsiteY3" fmla="*/ 371475 h 389830"/>
                    <a:gd name="connsiteX4" fmla="*/ 0 w 1190625"/>
                    <a:gd name="connsiteY4" fmla="*/ 389828 h 389830"/>
                    <a:gd name="connsiteX5" fmla="*/ 0 w 1190625"/>
                    <a:gd name="connsiteY5" fmla="*/ 0 h 389830"/>
                    <a:gd name="connsiteX0" fmla="*/ 0 w 1190625"/>
                    <a:gd name="connsiteY0" fmla="*/ 0 h 389830"/>
                    <a:gd name="connsiteX1" fmla="*/ 1190625 w 1190625"/>
                    <a:gd name="connsiteY1" fmla="*/ 0 h 389830"/>
                    <a:gd name="connsiteX2" fmla="*/ 1190625 w 1190625"/>
                    <a:gd name="connsiteY2" fmla="*/ 389828 h 389830"/>
                    <a:gd name="connsiteX3" fmla="*/ 940594 w 1190625"/>
                    <a:gd name="connsiteY3" fmla="*/ 371475 h 389830"/>
                    <a:gd name="connsiteX4" fmla="*/ 426244 w 1190625"/>
                    <a:gd name="connsiteY4" fmla="*/ 340519 h 389830"/>
                    <a:gd name="connsiteX5" fmla="*/ 0 w 1190625"/>
                    <a:gd name="connsiteY5" fmla="*/ 389828 h 389830"/>
                    <a:gd name="connsiteX6" fmla="*/ 0 w 1190625"/>
                    <a:gd name="connsiteY6" fmla="*/ 0 h 389830"/>
                    <a:gd name="connsiteX0" fmla="*/ 0 w 1190625"/>
                    <a:gd name="connsiteY0" fmla="*/ 0 h 488157"/>
                    <a:gd name="connsiteX1" fmla="*/ 1190625 w 1190625"/>
                    <a:gd name="connsiteY1" fmla="*/ 0 h 488157"/>
                    <a:gd name="connsiteX2" fmla="*/ 1190625 w 1190625"/>
                    <a:gd name="connsiteY2" fmla="*/ 389828 h 488157"/>
                    <a:gd name="connsiteX3" fmla="*/ 940594 w 1190625"/>
                    <a:gd name="connsiteY3" fmla="*/ 371475 h 488157"/>
                    <a:gd name="connsiteX4" fmla="*/ 426244 w 1190625"/>
                    <a:gd name="connsiteY4" fmla="*/ 340519 h 488157"/>
                    <a:gd name="connsiteX5" fmla="*/ 85725 w 1190625"/>
                    <a:gd name="connsiteY5" fmla="*/ 488157 h 488157"/>
                    <a:gd name="connsiteX6" fmla="*/ 0 w 1190625"/>
                    <a:gd name="connsiteY6" fmla="*/ 389828 h 488157"/>
                    <a:gd name="connsiteX7" fmla="*/ 0 w 1190625"/>
                    <a:gd name="connsiteY7" fmla="*/ 0 h 488157"/>
                    <a:gd name="connsiteX0" fmla="*/ 0 w 1190625"/>
                    <a:gd name="connsiteY0" fmla="*/ 0 h 488157"/>
                    <a:gd name="connsiteX1" fmla="*/ 1190625 w 1190625"/>
                    <a:gd name="connsiteY1" fmla="*/ 0 h 488157"/>
                    <a:gd name="connsiteX2" fmla="*/ 1190625 w 1190625"/>
                    <a:gd name="connsiteY2" fmla="*/ 389828 h 488157"/>
                    <a:gd name="connsiteX3" fmla="*/ 864394 w 1190625"/>
                    <a:gd name="connsiteY3" fmla="*/ 400050 h 488157"/>
                    <a:gd name="connsiteX4" fmla="*/ 426244 w 1190625"/>
                    <a:gd name="connsiteY4" fmla="*/ 340519 h 488157"/>
                    <a:gd name="connsiteX5" fmla="*/ 85725 w 1190625"/>
                    <a:gd name="connsiteY5" fmla="*/ 488157 h 488157"/>
                    <a:gd name="connsiteX6" fmla="*/ 0 w 1190625"/>
                    <a:gd name="connsiteY6" fmla="*/ 389828 h 488157"/>
                    <a:gd name="connsiteX7" fmla="*/ 0 w 1190625"/>
                    <a:gd name="connsiteY7" fmla="*/ 0 h 488157"/>
                    <a:gd name="connsiteX0" fmla="*/ 0 w 1190625"/>
                    <a:gd name="connsiteY0" fmla="*/ 0 h 488157"/>
                    <a:gd name="connsiteX1" fmla="*/ 1190625 w 1190625"/>
                    <a:gd name="connsiteY1" fmla="*/ 0 h 488157"/>
                    <a:gd name="connsiteX2" fmla="*/ 1190625 w 1190625"/>
                    <a:gd name="connsiteY2" fmla="*/ 389828 h 488157"/>
                    <a:gd name="connsiteX3" fmla="*/ 864394 w 1190625"/>
                    <a:gd name="connsiteY3" fmla="*/ 400050 h 488157"/>
                    <a:gd name="connsiteX4" fmla="*/ 426244 w 1190625"/>
                    <a:gd name="connsiteY4" fmla="*/ 340519 h 488157"/>
                    <a:gd name="connsiteX5" fmla="*/ 85725 w 1190625"/>
                    <a:gd name="connsiteY5" fmla="*/ 488157 h 488157"/>
                    <a:gd name="connsiteX6" fmla="*/ 0 w 1190625"/>
                    <a:gd name="connsiteY6" fmla="*/ 389828 h 488157"/>
                    <a:gd name="connsiteX7" fmla="*/ 0 w 1190625"/>
                    <a:gd name="connsiteY7" fmla="*/ 0 h 488157"/>
                    <a:gd name="connsiteX0" fmla="*/ 0 w 1190625"/>
                    <a:gd name="connsiteY0" fmla="*/ 0 h 488157"/>
                    <a:gd name="connsiteX1" fmla="*/ 1190625 w 1190625"/>
                    <a:gd name="connsiteY1" fmla="*/ 0 h 488157"/>
                    <a:gd name="connsiteX2" fmla="*/ 1190625 w 1190625"/>
                    <a:gd name="connsiteY2" fmla="*/ 389828 h 488157"/>
                    <a:gd name="connsiteX3" fmla="*/ 864394 w 1190625"/>
                    <a:gd name="connsiteY3" fmla="*/ 400050 h 488157"/>
                    <a:gd name="connsiteX4" fmla="*/ 426244 w 1190625"/>
                    <a:gd name="connsiteY4" fmla="*/ 340519 h 488157"/>
                    <a:gd name="connsiteX5" fmla="*/ 85725 w 1190625"/>
                    <a:gd name="connsiteY5" fmla="*/ 488157 h 488157"/>
                    <a:gd name="connsiteX6" fmla="*/ 0 w 1190625"/>
                    <a:gd name="connsiteY6" fmla="*/ 389828 h 488157"/>
                    <a:gd name="connsiteX7" fmla="*/ 0 w 1190625"/>
                    <a:gd name="connsiteY7" fmla="*/ 0 h 488157"/>
                    <a:gd name="connsiteX0" fmla="*/ 0 w 1190625"/>
                    <a:gd name="connsiteY0" fmla="*/ 0 h 488157"/>
                    <a:gd name="connsiteX1" fmla="*/ 1190625 w 1190625"/>
                    <a:gd name="connsiteY1" fmla="*/ 0 h 488157"/>
                    <a:gd name="connsiteX2" fmla="*/ 1190625 w 1190625"/>
                    <a:gd name="connsiteY2" fmla="*/ 389828 h 488157"/>
                    <a:gd name="connsiteX3" fmla="*/ 1016794 w 1190625"/>
                    <a:gd name="connsiteY3" fmla="*/ 376238 h 488157"/>
                    <a:gd name="connsiteX4" fmla="*/ 864394 w 1190625"/>
                    <a:gd name="connsiteY4" fmla="*/ 400050 h 488157"/>
                    <a:gd name="connsiteX5" fmla="*/ 426244 w 1190625"/>
                    <a:gd name="connsiteY5" fmla="*/ 340519 h 488157"/>
                    <a:gd name="connsiteX6" fmla="*/ 85725 w 1190625"/>
                    <a:gd name="connsiteY6" fmla="*/ 488157 h 488157"/>
                    <a:gd name="connsiteX7" fmla="*/ 0 w 1190625"/>
                    <a:gd name="connsiteY7" fmla="*/ 389828 h 488157"/>
                    <a:gd name="connsiteX8" fmla="*/ 0 w 1190625"/>
                    <a:gd name="connsiteY8" fmla="*/ 0 h 488157"/>
                    <a:gd name="connsiteX0" fmla="*/ 0 w 1190625"/>
                    <a:gd name="connsiteY0" fmla="*/ 0 h 488157"/>
                    <a:gd name="connsiteX1" fmla="*/ 1190625 w 1190625"/>
                    <a:gd name="connsiteY1" fmla="*/ 0 h 488157"/>
                    <a:gd name="connsiteX2" fmla="*/ 1190625 w 1190625"/>
                    <a:gd name="connsiteY2" fmla="*/ 389828 h 488157"/>
                    <a:gd name="connsiteX3" fmla="*/ 864394 w 1190625"/>
                    <a:gd name="connsiteY3" fmla="*/ 400050 h 488157"/>
                    <a:gd name="connsiteX4" fmla="*/ 426244 w 1190625"/>
                    <a:gd name="connsiteY4" fmla="*/ 340519 h 488157"/>
                    <a:gd name="connsiteX5" fmla="*/ 85725 w 1190625"/>
                    <a:gd name="connsiteY5" fmla="*/ 488157 h 488157"/>
                    <a:gd name="connsiteX6" fmla="*/ 0 w 1190625"/>
                    <a:gd name="connsiteY6" fmla="*/ 389828 h 488157"/>
                    <a:gd name="connsiteX7" fmla="*/ 0 w 1190625"/>
                    <a:gd name="connsiteY7" fmla="*/ 0 h 488157"/>
                    <a:gd name="connsiteX0" fmla="*/ 0 w 1190625"/>
                    <a:gd name="connsiteY0" fmla="*/ 0 h 488157"/>
                    <a:gd name="connsiteX1" fmla="*/ 1190625 w 1190625"/>
                    <a:gd name="connsiteY1" fmla="*/ 0 h 488157"/>
                    <a:gd name="connsiteX2" fmla="*/ 1190625 w 1190625"/>
                    <a:gd name="connsiteY2" fmla="*/ 389828 h 488157"/>
                    <a:gd name="connsiteX3" fmla="*/ 864394 w 1190625"/>
                    <a:gd name="connsiteY3" fmla="*/ 400050 h 488157"/>
                    <a:gd name="connsiteX4" fmla="*/ 426244 w 1190625"/>
                    <a:gd name="connsiteY4" fmla="*/ 340519 h 488157"/>
                    <a:gd name="connsiteX5" fmla="*/ 85725 w 1190625"/>
                    <a:gd name="connsiteY5" fmla="*/ 488157 h 488157"/>
                    <a:gd name="connsiteX6" fmla="*/ 0 w 1190625"/>
                    <a:gd name="connsiteY6" fmla="*/ 389828 h 488157"/>
                    <a:gd name="connsiteX7" fmla="*/ 0 w 1190625"/>
                    <a:gd name="connsiteY7" fmla="*/ 0 h 488157"/>
                    <a:gd name="connsiteX0" fmla="*/ 0 w 1190625"/>
                    <a:gd name="connsiteY0" fmla="*/ 0 h 488157"/>
                    <a:gd name="connsiteX1" fmla="*/ 1190625 w 1190625"/>
                    <a:gd name="connsiteY1" fmla="*/ 0 h 488157"/>
                    <a:gd name="connsiteX2" fmla="*/ 1190625 w 1190625"/>
                    <a:gd name="connsiteY2" fmla="*/ 389828 h 488157"/>
                    <a:gd name="connsiteX3" fmla="*/ 864394 w 1190625"/>
                    <a:gd name="connsiteY3" fmla="*/ 400050 h 488157"/>
                    <a:gd name="connsiteX4" fmla="*/ 426244 w 1190625"/>
                    <a:gd name="connsiteY4" fmla="*/ 340519 h 488157"/>
                    <a:gd name="connsiteX5" fmla="*/ 85725 w 1190625"/>
                    <a:gd name="connsiteY5" fmla="*/ 488157 h 488157"/>
                    <a:gd name="connsiteX6" fmla="*/ 0 w 1190625"/>
                    <a:gd name="connsiteY6" fmla="*/ 389828 h 488157"/>
                    <a:gd name="connsiteX7" fmla="*/ 0 w 1190625"/>
                    <a:gd name="connsiteY7" fmla="*/ 0 h 488157"/>
                    <a:gd name="connsiteX0" fmla="*/ 0 w 1190625"/>
                    <a:gd name="connsiteY0" fmla="*/ 0 h 488157"/>
                    <a:gd name="connsiteX1" fmla="*/ 1190625 w 1190625"/>
                    <a:gd name="connsiteY1" fmla="*/ 0 h 488157"/>
                    <a:gd name="connsiteX2" fmla="*/ 1190625 w 1190625"/>
                    <a:gd name="connsiteY2" fmla="*/ 389828 h 488157"/>
                    <a:gd name="connsiteX3" fmla="*/ 864394 w 1190625"/>
                    <a:gd name="connsiteY3" fmla="*/ 400050 h 488157"/>
                    <a:gd name="connsiteX4" fmla="*/ 426244 w 1190625"/>
                    <a:gd name="connsiteY4" fmla="*/ 340519 h 488157"/>
                    <a:gd name="connsiteX5" fmla="*/ 85725 w 1190625"/>
                    <a:gd name="connsiteY5" fmla="*/ 488157 h 488157"/>
                    <a:gd name="connsiteX6" fmla="*/ 0 w 1190625"/>
                    <a:gd name="connsiteY6" fmla="*/ 389828 h 488157"/>
                    <a:gd name="connsiteX7" fmla="*/ 0 w 1190625"/>
                    <a:gd name="connsiteY7" fmla="*/ 0 h 4881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190625" h="488157">
                      <a:moveTo>
                        <a:pt x="0" y="0"/>
                      </a:moveTo>
                      <a:lnTo>
                        <a:pt x="1190625" y="0"/>
                      </a:lnTo>
                      <a:lnTo>
                        <a:pt x="1190625" y="389828"/>
                      </a:lnTo>
                      <a:cubicBezTo>
                        <a:pt x="1136253" y="456503"/>
                        <a:pt x="1041797" y="374930"/>
                        <a:pt x="864394" y="400050"/>
                      </a:cubicBezTo>
                      <a:cubicBezTo>
                        <a:pt x="768350" y="349251"/>
                        <a:pt x="558007" y="338931"/>
                        <a:pt x="426244" y="340519"/>
                      </a:cubicBezTo>
                      <a:cubicBezTo>
                        <a:pt x="315119" y="353219"/>
                        <a:pt x="139700" y="387350"/>
                        <a:pt x="85725" y="488157"/>
                      </a:cubicBezTo>
                      <a:lnTo>
                        <a:pt x="0" y="38982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2" name="Group 11"/>
              <p:cNvGrpSpPr/>
              <p:nvPr/>
            </p:nvGrpSpPr>
            <p:grpSpPr>
              <a:xfrm flipH="1">
                <a:off x="302464" y="5798946"/>
                <a:ext cx="2777690" cy="1111106"/>
                <a:chOff x="26715" y="5789462"/>
                <a:chExt cx="2777690" cy="1111106"/>
              </a:xfrm>
            </p:grpSpPr>
            <p:pic>
              <p:nvPicPr>
                <p:cNvPr id="46" name="Picture 6" descr="http://www2.dnr.cornell.edu/cek7/nyfish/Cottidae/mottled_sculpin.jpg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duotone>
                    <a:prstClr val="black"/>
                    <a:schemeClr val="bg2">
                      <a:lumMod val="50000"/>
                      <a:tint val="45000"/>
                      <a:satMod val="400000"/>
                    </a:schemeClr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rightnessContrast contrast="-2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flipH="1">
                  <a:off x="52598" y="5967576"/>
                  <a:ext cx="2696508" cy="93299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47" name="Rectangle 37"/>
                <p:cNvSpPr/>
                <p:nvPr/>
              </p:nvSpPr>
              <p:spPr>
                <a:xfrm rot="355102">
                  <a:off x="26715" y="5789462"/>
                  <a:ext cx="2777690" cy="622478"/>
                </a:xfrm>
                <a:custGeom>
                  <a:avLst/>
                  <a:gdLst>
                    <a:gd name="connsiteX0" fmla="*/ 0 w 277243"/>
                    <a:gd name="connsiteY0" fmla="*/ 0 h 195099"/>
                    <a:gd name="connsiteX1" fmla="*/ 277243 w 277243"/>
                    <a:gd name="connsiteY1" fmla="*/ 0 h 195099"/>
                    <a:gd name="connsiteX2" fmla="*/ 277243 w 277243"/>
                    <a:gd name="connsiteY2" fmla="*/ 195099 h 195099"/>
                    <a:gd name="connsiteX3" fmla="*/ 0 w 277243"/>
                    <a:gd name="connsiteY3" fmla="*/ 195099 h 195099"/>
                    <a:gd name="connsiteX4" fmla="*/ 0 w 277243"/>
                    <a:gd name="connsiteY4" fmla="*/ 0 h 195099"/>
                    <a:gd name="connsiteX0" fmla="*/ 0 w 709092"/>
                    <a:gd name="connsiteY0" fmla="*/ 0 h 450382"/>
                    <a:gd name="connsiteX1" fmla="*/ 277243 w 709092"/>
                    <a:gd name="connsiteY1" fmla="*/ 0 h 450382"/>
                    <a:gd name="connsiteX2" fmla="*/ 709092 w 709092"/>
                    <a:gd name="connsiteY2" fmla="*/ 450382 h 450382"/>
                    <a:gd name="connsiteX3" fmla="*/ 0 w 709092"/>
                    <a:gd name="connsiteY3" fmla="*/ 195099 h 450382"/>
                    <a:gd name="connsiteX4" fmla="*/ 0 w 709092"/>
                    <a:gd name="connsiteY4" fmla="*/ 0 h 450382"/>
                    <a:gd name="connsiteX0" fmla="*/ 0 w 712370"/>
                    <a:gd name="connsiteY0" fmla="*/ 0 h 450382"/>
                    <a:gd name="connsiteX1" fmla="*/ 277243 w 712370"/>
                    <a:gd name="connsiteY1" fmla="*/ 0 h 450382"/>
                    <a:gd name="connsiteX2" fmla="*/ 709092 w 712370"/>
                    <a:gd name="connsiteY2" fmla="*/ 450382 h 450382"/>
                    <a:gd name="connsiteX3" fmla="*/ 0 w 712370"/>
                    <a:gd name="connsiteY3" fmla="*/ 195099 h 450382"/>
                    <a:gd name="connsiteX4" fmla="*/ 0 w 712370"/>
                    <a:gd name="connsiteY4" fmla="*/ 0 h 450382"/>
                    <a:gd name="connsiteX0" fmla="*/ 0 w 709092"/>
                    <a:gd name="connsiteY0" fmla="*/ 0 h 450382"/>
                    <a:gd name="connsiteX1" fmla="*/ 277243 w 709092"/>
                    <a:gd name="connsiteY1" fmla="*/ 0 h 450382"/>
                    <a:gd name="connsiteX2" fmla="*/ 709092 w 709092"/>
                    <a:gd name="connsiteY2" fmla="*/ 450382 h 450382"/>
                    <a:gd name="connsiteX3" fmla="*/ 0 w 709092"/>
                    <a:gd name="connsiteY3" fmla="*/ 195099 h 450382"/>
                    <a:gd name="connsiteX4" fmla="*/ 0 w 709092"/>
                    <a:gd name="connsiteY4" fmla="*/ 0 h 450382"/>
                    <a:gd name="connsiteX0" fmla="*/ 0 w 787466"/>
                    <a:gd name="connsiteY0" fmla="*/ 28675 h 479057"/>
                    <a:gd name="connsiteX1" fmla="*/ 277243 w 787466"/>
                    <a:gd name="connsiteY1" fmla="*/ 28675 h 479057"/>
                    <a:gd name="connsiteX2" fmla="*/ 787466 w 787466"/>
                    <a:gd name="connsiteY2" fmla="*/ 27918 h 479057"/>
                    <a:gd name="connsiteX3" fmla="*/ 709092 w 787466"/>
                    <a:gd name="connsiteY3" fmla="*/ 479057 h 479057"/>
                    <a:gd name="connsiteX4" fmla="*/ 0 w 787466"/>
                    <a:gd name="connsiteY4" fmla="*/ 223774 h 479057"/>
                    <a:gd name="connsiteX5" fmla="*/ 0 w 787466"/>
                    <a:gd name="connsiteY5" fmla="*/ 28675 h 479057"/>
                    <a:gd name="connsiteX0" fmla="*/ 0 w 855284"/>
                    <a:gd name="connsiteY0" fmla="*/ 28675 h 479057"/>
                    <a:gd name="connsiteX1" fmla="*/ 277243 w 855284"/>
                    <a:gd name="connsiteY1" fmla="*/ 28675 h 479057"/>
                    <a:gd name="connsiteX2" fmla="*/ 787466 w 855284"/>
                    <a:gd name="connsiteY2" fmla="*/ 27918 h 479057"/>
                    <a:gd name="connsiteX3" fmla="*/ 853422 w 855284"/>
                    <a:gd name="connsiteY3" fmla="*/ 356242 h 479057"/>
                    <a:gd name="connsiteX4" fmla="*/ 709092 w 855284"/>
                    <a:gd name="connsiteY4" fmla="*/ 479057 h 479057"/>
                    <a:gd name="connsiteX5" fmla="*/ 0 w 855284"/>
                    <a:gd name="connsiteY5" fmla="*/ 223774 h 479057"/>
                    <a:gd name="connsiteX6" fmla="*/ 0 w 855284"/>
                    <a:gd name="connsiteY6" fmla="*/ 28675 h 479057"/>
                    <a:gd name="connsiteX0" fmla="*/ 0 w 855284"/>
                    <a:gd name="connsiteY0" fmla="*/ 28675 h 479057"/>
                    <a:gd name="connsiteX1" fmla="*/ 277243 w 855284"/>
                    <a:gd name="connsiteY1" fmla="*/ 28675 h 479057"/>
                    <a:gd name="connsiteX2" fmla="*/ 787466 w 855284"/>
                    <a:gd name="connsiteY2" fmla="*/ 27918 h 479057"/>
                    <a:gd name="connsiteX3" fmla="*/ 853422 w 855284"/>
                    <a:gd name="connsiteY3" fmla="*/ 356242 h 479057"/>
                    <a:gd name="connsiteX4" fmla="*/ 709092 w 855284"/>
                    <a:gd name="connsiteY4" fmla="*/ 479057 h 479057"/>
                    <a:gd name="connsiteX5" fmla="*/ 484658 w 855284"/>
                    <a:gd name="connsiteY5" fmla="*/ 247637 h 479057"/>
                    <a:gd name="connsiteX6" fmla="*/ 0 w 855284"/>
                    <a:gd name="connsiteY6" fmla="*/ 223774 h 479057"/>
                    <a:gd name="connsiteX7" fmla="*/ 0 w 855284"/>
                    <a:gd name="connsiteY7" fmla="*/ 28675 h 479057"/>
                    <a:gd name="connsiteX0" fmla="*/ 0 w 855284"/>
                    <a:gd name="connsiteY0" fmla="*/ 28675 h 479057"/>
                    <a:gd name="connsiteX1" fmla="*/ 277243 w 855284"/>
                    <a:gd name="connsiteY1" fmla="*/ 28675 h 479057"/>
                    <a:gd name="connsiteX2" fmla="*/ 787466 w 855284"/>
                    <a:gd name="connsiteY2" fmla="*/ 27918 h 479057"/>
                    <a:gd name="connsiteX3" fmla="*/ 853422 w 855284"/>
                    <a:gd name="connsiteY3" fmla="*/ 356242 h 479057"/>
                    <a:gd name="connsiteX4" fmla="*/ 709092 w 855284"/>
                    <a:gd name="connsiteY4" fmla="*/ 479057 h 479057"/>
                    <a:gd name="connsiteX5" fmla="*/ 484658 w 855284"/>
                    <a:gd name="connsiteY5" fmla="*/ 247637 h 479057"/>
                    <a:gd name="connsiteX6" fmla="*/ 0 w 855284"/>
                    <a:gd name="connsiteY6" fmla="*/ 223774 h 479057"/>
                    <a:gd name="connsiteX7" fmla="*/ 0 w 855284"/>
                    <a:gd name="connsiteY7" fmla="*/ 28675 h 479057"/>
                    <a:gd name="connsiteX0" fmla="*/ 0 w 855284"/>
                    <a:gd name="connsiteY0" fmla="*/ 28675 h 479057"/>
                    <a:gd name="connsiteX1" fmla="*/ 277243 w 855284"/>
                    <a:gd name="connsiteY1" fmla="*/ 28675 h 479057"/>
                    <a:gd name="connsiteX2" fmla="*/ 787466 w 855284"/>
                    <a:gd name="connsiteY2" fmla="*/ 27918 h 479057"/>
                    <a:gd name="connsiteX3" fmla="*/ 853422 w 855284"/>
                    <a:gd name="connsiteY3" fmla="*/ 356242 h 479057"/>
                    <a:gd name="connsiteX4" fmla="*/ 709092 w 855284"/>
                    <a:gd name="connsiteY4" fmla="*/ 479057 h 479057"/>
                    <a:gd name="connsiteX5" fmla="*/ 484658 w 855284"/>
                    <a:gd name="connsiteY5" fmla="*/ 247637 h 479057"/>
                    <a:gd name="connsiteX6" fmla="*/ 0 w 855284"/>
                    <a:gd name="connsiteY6" fmla="*/ 223774 h 479057"/>
                    <a:gd name="connsiteX7" fmla="*/ 0 w 855284"/>
                    <a:gd name="connsiteY7" fmla="*/ 28675 h 479057"/>
                    <a:gd name="connsiteX0" fmla="*/ 0 w 855284"/>
                    <a:gd name="connsiteY0" fmla="*/ 28675 h 479057"/>
                    <a:gd name="connsiteX1" fmla="*/ 277243 w 855284"/>
                    <a:gd name="connsiteY1" fmla="*/ 28675 h 479057"/>
                    <a:gd name="connsiteX2" fmla="*/ 787466 w 855284"/>
                    <a:gd name="connsiteY2" fmla="*/ 27918 h 479057"/>
                    <a:gd name="connsiteX3" fmla="*/ 853422 w 855284"/>
                    <a:gd name="connsiteY3" fmla="*/ 356242 h 479057"/>
                    <a:gd name="connsiteX4" fmla="*/ 709092 w 855284"/>
                    <a:gd name="connsiteY4" fmla="*/ 479057 h 479057"/>
                    <a:gd name="connsiteX5" fmla="*/ 452422 w 855284"/>
                    <a:gd name="connsiteY5" fmla="*/ 244595 h 479057"/>
                    <a:gd name="connsiteX6" fmla="*/ 0 w 855284"/>
                    <a:gd name="connsiteY6" fmla="*/ 223774 h 479057"/>
                    <a:gd name="connsiteX7" fmla="*/ 0 w 855284"/>
                    <a:gd name="connsiteY7" fmla="*/ 28675 h 479057"/>
                    <a:gd name="connsiteX0" fmla="*/ 0 w 855284"/>
                    <a:gd name="connsiteY0" fmla="*/ 28675 h 479057"/>
                    <a:gd name="connsiteX1" fmla="*/ 277243 w 855284"/>
                    <a:gd name="connsiteY1" fmla="*/ 28675 h 479057"/>
                    <a:gd name="connsiteX2" fmla="*/ 787466 w 855284"/>
                    <a:gd name="connsiteY2" fmla="*/ 27918 h 479057"/>
                    <a:gd name="connsiteX3" fmla="*/ 853422 w 855284"/>
                    <a:gd name="connsiteY3" fmla="*/ 356242 h 479057"/>
                    <a:gd name="connsiteX4" fmla="*/ 709092 w 855284"/>
                    <a:gd name="connsiteY4" fmla="*/ 479057 h 479057"/>
                    <a:gd name="connsiteX5" fmla="*/ 452422 w 855284"/>
                    <a:gd name="connsiteY5" fmla="*/ 244595 h 479057"/>
                    <a:gd name="connsiteX6" fmla="*/ 0 w 855284"/>
                    <a:gd name="connsiteY6" fmla="*/ 223774 h 479057"/>
                    <a:gd name="connsiteX7" fmla="*/ 0 w 855284"/>
                    <a:gd name="connsiteY7" fmla="*/ 28675 h 479057"/>
                    <a:gd name="connsiteX0" fmla="*/ 15135 w 870419"/>
                    <a:gd name="connsiteY0" fmla="*/ 28675 h 479057"/>
                    <a:gd name="connsiteX1" fmla="*/ 292378 w 870419"/>
                    <a:gd name="connsiteY1" fmla="*/ 28675 h 479057"/>
                    <a:gd name="connsiteX2" fmla="*/ 802601 w 870419"/>
                    <a:gd name="connsiteY2" fmla="*/ 27918 h 479057"/>
                    <a:gd name="connsiteX3" fmla="*/ 868557 w 870419"/>
                    <a:gd name="connsiteY3" fmla="*/ 356242 h 479057"/>
                    <a:gd name="connsiteX4" fmla="*/ 724227 w 870419"/>
                    <a:gd name="connsiteY4" fmla="*/ 479057 h 479057"/>
                    <a:gd name="connsiteX5" fmla="*/ 467557 w 870419"/>
                    <a:gd name="connsiteY5" fmla="*/ 244595 h 479057"/>
                    <a:gd name="connsiteX6" fmla="*/ 0 w 870419"/>
                    <a:gd name="connsiteY6" fmla="*/ 231727 h 479057"/>
                    <a:gd name="connsiteX7" fmla="*/ 15135 w 870419"/>
                    <a:gd name="connsiteY7" fmla="*/ 28675 h 479057"/>
                    <a:gd name="connsiteX0" fmla="*/ 0 w 2526578"/>
                    <a:gd name="connsiteY0" fmla="*/ 102976 h 479057"/>
                    <a:gd name="connsiteX1" fmla="*/ 1948537 w 2526578"/>
                    <a:gd name="connsiteY1" fmla="*/ 28675 h 479057"/>
                    <a:gd name="connsiteX2" fmla="*/ 2458760 w 2526578"/>
                    <a:gd name="connsiteY2" fmla="*/ 27918 h 479057"/>
                    <a:gd name="connsiteX3" fmla="*/ 2524716 w 2526578"/>
                    <a:gd name="connsiteY3" fmla="*/ 356242 h 479057"/>
                    <a:gd name="connsiteX4" fmla="*/ 2380386 w 2526578"/>
                    <a:gd name="connsiteY4" fmla="*/ 479057 h 479057"/>
                    <a:gd name="connsiteX5" fmla="*/ 2123716 w 2526578"/>
                    <a:gd name="connsiteY5" fmla="*/ 244595 h 479057"/>
                    <a:gd name="connsiteX6" fmla="*/ 1656159 w 2526578"/>
                    <a:gd name="connsiteY6" fmla="*/ 231727 h 479057"/>
                    <a:gd name="connsiteX7" fmla="*/ 0 w 2526578"/>
                    <a:gd name="connsiteY7" fmla="*/ 102976 h 479057"/>
                    <a:gd name="connsiteX0" fmla="*/ 0 w 2526578"/>
                    <a:gd name="connsiteY0" fmla="*/ 75058 h 451139"/>
                    <a:gd name="connsiteX1" fmla="*/ 1948537 w 2526578"/>
                    <a:gd name="connsiteY1" fmla="*/ 757 h 451139"/>
                    <a:gd name="connsiteX2" fmla="*/ 2458760 w 2526578"/>
                    <a:gd name="connsiteY2" fmla="*/ 0 h 451139"/>
                    <a:gd name="connsiteX3" fmla="*/ 2524716 w 2526578"/>
                    <a:gd name="connsiteY3" fmla="*/ 328324 h 451139"/>
                    <a:gd name="connsiteX4" fmla="*/ 2380386 w 2526578"/>
                    <a:gd name="connsiteY4" fmla="*/ 451139 h 451139"/>
                    <a:gd name="connsiteX5" fmla="*/ 2123716 w 2526578"/>
                    <a:gd name="connsiteY5" fmla="*/ 216677 h 451139"/>
                    <a:gd name="connsiteX6" fmla="*/ 1656159 w 2526578"/>
                    <a:gd name="connsiteY6" fmla="*/ 203809 h 451139"/>
                    <a:gd name="connsiteX7" fmla="*/ 0 w 2526578"/>
                    <a:gd name="connsiteY7" fmla="*/ 75058 h 451139"/>
                    <a:gd name="connsiteX0" fmla="*/ 0 w 2524716"/>
                    <a:gd name="connsiteY0" fmla="*/ 75058 h 451139"/>
                    <a:gd name="connsiteX1" fmla="*/ 1948537 w 2524716"/>
                    <a:gd name="connsiteY1" fmla="*/ 757 h 451139"/>
                    <a:gd name="connsiteX2" fmla="*/ 2458760 w 2524716"/>
                    <a:gd name="connsiteY2" fmla="*/ 0 h 451139"/>
                    <a:gd name="connsiteX3" fmla="*/ 2524716 w 2524716"/>
                    <a:gd name="connsiteY3" fmla="*/ 328324 h 451139"/>
                    <a:gd name="connsiteX4" fmla="*/ 2380386 w 2524716"/>
                    <a:gd name="connsiteY4" fmla="*/ 451139 h 451139"/>
                    <a:gd name="connsiteX5" fmla="*/ 2123716 w 2524716"/>
                    <a:gd name="connsiteY5" fmla="*/ 216677 h 451139"/>
                    <a:gd name="connsiteX6" fmla="*/ 1656159 w 2524716"/>
                    <a:gd name="connsiteY6" fmla="*/ 203809 h 451139"/>
                    <a:gd name="connsiteX7" fmla="*/ 0 w 2524716"/>
                    <a:gd name="connsiteY7" fmla="*/ 75058 h 451139"/>
                    <a:gd name="connsiteX0" fmla="*/ 0 w 2524716"/>
                    <a:gd name="connsiteY0" fmla="*/ 148676 h 524757"/>
                    <a:gd name="connsiteX1" fmla="*/ 1948537 w 2524716"/>
                    <a:gd name="connsiteY1" fmla="*/ 74375 h 524757"/>
                    <a:gd name="connsiteX2" fmla="*/ 2460705 w 2524716"/>
                    <a:gd name="connsiteY2" fmla="*/ 0 h 524757"/>
                    <a:gd name="connsiteX3" fmla="*/ 2524716 w 2524716"/>
                    <a:gd name="connsiteY3" fmla="*/ 401942 h 524757"/>
                    <a:gd name="connsiteX4" fmla="*/ 2380386 w 2524716"/>
                    <a:gd name="connsiteY4" fmla="*/ 524757 h 524757"/>
                    <a:gd name="connsiteX5" fmla="*/ 2123716 w 2524716"/>
                    <a:gd name="connsiteY5" fmla="*/ 290295 h 524757"/>
                    <a:gd name="connsiteX6" fmla="*/ 1656159 w 2524716"/>
                    <a:gd name="connsiteY6" fmla="*/ 277427 h 524757"/>
                    <a:gd name="connsiteX7" fmla="*/ 0 w 2524716"/>
                    <a:gd name="connsiteY7" fmla="*/ 148676 h 524757"/>
                    <a:gd name="connsiteX0" fmla="*/ 0 w 2524716"/>
                    <a:gd name="connsiteY0" fmla="*/ 148676 h 524757"/>
                    <a:gd name="connsiteX1" fmla="*/ 2460705 w 2524716"/>
                    <a:gd name="connsiteY1" fmla="*/ 0 h 524757"/>
                    <a:gd name="connsiteX2" fmla="*/ 2524716 w 2524716"/>
                    <a:gd name="connsiteY2" fmla="*/ 401942 h 524757"/>
                    <a:gd name="connsiteX3" fmla="*/ 2380386 w 2524716"/>
                    <a:gd name="connsiteY3" fmla="*/ 524757 h 524757"/>
                    <a:gd name="connsiteX4" fmla="*/ 2123716 w 2524716"/>
                    <a:gd name="connsiteY4" fmla="*/ 290295 h 524757"/>
                    <a:gd name="connsiteX5" fmla="*/ 1656159 w 2524716"/>
                    <a:gd name="connsiteY5" fmla="*/ 277427 h 524757"/>
                    <a:gd name="connsiteX6" fmla="*/ 0 w 2524716"/>
                    <a:gd name="connsiteY6" fmla="*/ 148676 h 524757"/>
                    <a:gd name="connsiteX0" fmla="*/ 0 w 2777690"/>
                    <a:gd name="connsiteY0" fmla="*/ 171708 h 524757"/>
                    <a:gd name="connsiteX1" fmla="*/ 2713679 w 2777690"/>
                    <a:gd name="connsiteY1" fmla="*/ 0 h 524757"/>
                    <a:gd name="connsiteX2" fmla="*/ 2777690 w 2777690"/>
                    <a:gd name="connsiteY2" fmla="*/ 401942 h 524757"/>
                    <a:gd name="connsiteX3" fmla="*/ 2633360 w 2777690"/>
                    <a:gd name="connsiteY3" fmla="*/ 524757 h 524757"/>
                    <a:gd name="connsiteX4" fmla="*/ 2376690 w 2777690"/>
                    <a:gd name="connsiteY4" fmla="*/ 290295 h 524757"/>
                    <a:gd name="connsiteX5" fmla="*/ 1909133 w 2777690"/>
                    <a:gd name="connsiteY5" fmla="*/ 277427 h 524757"/>
                    <a:gd name="connsiteX6" fmla="*/ 0 w 2777690"/>
                    <a:gd name="connsiteY6" fmla="*/ 171708 h 524757"/>
                    <a:gd name="connsiteX0" fmla="*/ 0 w 2777690"/>
                    <a:gd name="connsiteY0" fmla="*/ 171708 h 616499"/>
                    <a:gd name="connsiteX1" fmla="*/ 2713679 w 2777690"/>
                    <a:gd name="connsiteY1" fmla="*/ 0 h 616499"/>
                    <a:gd name="connsiteX2" fmla="*/ 2777690 w 2777690"/>
                    <a:gd name="connsiteY2" fmla="*/ 401942 h 616499"/>
                    <a:gd name="connsiteX3" fmla="*/ 2633360 w 2777690"/>
                    <a:gd name="connsiteY3" fmla="*/ 524757 h 616499"/>
                    <a:gd name="connsiteX4" fmla="*/ 2376690 w 2777690"/>
                    <a:gd name="connsiteY4" fmla="*/ 290295 h 616499"/>
                    <a:gd name="connsiteX5" fmla="*/ 1909133 w 2777690"/>
                    <a:gd name="connsiteY5" fmla="*/ 277427 h 616499"/>
                    <a:gd name="connsiteX6" fmla="*/ 38752 w 2777690"/>
                    <a:gd name="connsiteY6" fmla="*/ 615646 h 616499"/>
                    <a:gd name="connsiteX7" fmla="*/ 0 w 2777690"/>
                    <a:gd name="connsiteY7" fmla="*/ 171708 h 616499"/>
                    <a:gd name="connsiteX0" fmla="*/ 0 w 2777690"/>
                    <a:gd name="connsiteY0" fmla="*/ 171708 h 661616"/>
                    <a:gd name="connsiteX1" fmla="*/ 2713679 w 2777690"/>
                    <a:gd name="connsiteY1" fmla="*/ 0 h 661616"/>
                    <a:gd name="connsiteX2" fmla="*/ 2777690 w 2777690"/>
                    <a:gd name="connsiteY2" fmla="*/ 401942 h 661616"/>
                    <a:gd name="connsiteX3" fmla="*/ 2633360 w 2777690"/>
                    <a:gd name="connsiteY3" fmla="*/ 524757 h 661616"/>
                    <a:gd name="connsiteX4" fmla="*/ 2376690 w 2777690"/>
                    <a:gd name="connsiteY4" fmla="*/ 290295 h 661616"/>
                    <a:gd name="connsiteX5" fmla="*/ 1909133 w 2777690"/>
                    <a:gd name="connsiteY5" fmla="*/ 277427 h 661616"/>
                    <a:gd name="connsiteX6" fmla="*/ 236192 w 2777690"/>
                    <a:gd name="connsiteY6" fmla="*/ 611139 h 661616"/>
                    <a:gd name="connsiteX7" fmla="*/ 38752 w 2777690"/>
                    <a:gd name="connsiteY7" fmla="*/ 615646 h 661616"/>
                    <a:gd name="connsiteX8" fmla="*/ 0 w 2777690"/>
                    <a:gd name="connsiteY8" fmla="*/ 171708 h 661616"/>
                    <a:gd name="connsiteX0" fmla="*/ 0 w 2777690"/>
                    <a:gd name="connsiteY0" fmla="*/ 171708 h 615646"/>
                    <a:gd name="connsiteX1" fmla="*/ 2713679 w 2777690"/>
                    <a:gd name="connsiteY1" fmla="*/ 0 h 615646"/>
                    <a:gd name="connsiteX2" fmla="*/ 2777690 w 2777690"/>
                    <a:gd name="connsiteY2" fmla="*/ 401942 h 615646"/>
                    <a:gd name="connsiteX3" fmla="*/ 2633360 w 2777690"/>
                    <a:gd name="connsiteY3" fmla="*/ 524757 h 615646"/>
                    <a:gd name="connsiteX4" fmla="*/ 2376690 w 2777690"/>
                    <a:gd name="connsiteY4" fmla="*/ 290295 h 615646"/>
                    <a:gd name="connsiteX5" fmla="*/ 1909133 w 2777690"/>
                    <a:gd name="connsiteY5" fmla="*/ 277427 h 615646"/>
                    <a:gd name="connsiteX6" fmla="*/ 236192 w 2777690"/>
                    <a:gd name="connsiteY6" fmla="*/ 611139 h 615646"/>
                    <a:gd name="connsiteX7" fmla="*/ 38752 w 2777690"/>
                    <a:gd name="connsiteY7" fmla="*/ 615646 h 615646"/>
                    <a:gd name="connsiteX8" fmla="*/ 0 w 2777690"/>
                    <a:gd name="connsiteY8" fmla="*/ 171708 h 615646"/>
                    <a:gd name="connsiteX0" fmla="*/ 0 w 2777690"/>
                    <a:gd name="connsiteY0" fmla="*/ 171708 h 615646"/>
                    <a:gd name="connsiteX1" fmla="*/ 2713679 w 2777690"/>
                    <a:gd name="connsiteY1" fmla="*/ 0 h 615646"/>
                    <a:gd name="connsiteX2" fmla="*/ 2777690 w 2777690"/>
                    <a:gd name="connsiteY2" fmla="*/ 401942 h 615646"/>
                    <a:gd name="connsiteX3" fmla="*/ 2633360 w 2777690"/>
                    <a:gd name="connsiteY3" fmla="*/ 524757 h 615646"/>
                    <a:gd name="connsiteX4" fmla="*/ 2376690 w 2777690"/>
                    <a:gd name="connsiteY4" fmla="*/ 290295 h 615646"/>
                    <a:gd name="connsiteX5" fmla="*/ 1909133 w 2777690"/>
                    <a:gd name="connsiteY5" fmla="*/ 277427 h 615646"/>
                    <a:gd name="connsiteX6" fmla="*/ 522245 w 2777690"/>
                    <a:gd name="connsiteY6" fmla="*/ 476149 h 615646"/>
                    <a:gd name="connsiteX7" fmla="*/ 236192 w 2777690"/>
                    <a:gd name="connsiteY7" fmla="*/ 611139 h 615646"/>
                    <a:gd name="connsiteX8" fmla="*/ 38752 w 2777690"/>
                    <a:gd name="connsiteY8" fmla="*/ 615646 h 615646"/>
                    <a:gd name="connsiteX9" fmla="*/ 0 w 2777690"/>
                    <a:gd name="connsiteY9" fmla="*/ 171708 h 615646"/>
                    <a:gd name="connsiteX0" fmla="*/ 0 w 2777690"/>
                    <a:gd name="connsiteY0" fmla="*/ 171708 h 615646"/>
                    <a:gd name="connsiteX1" fmla="*/ 2713679 w 2777690"/>
                    <a:gd name="connsiteY1" fmla="*/ 0 h 615646"/>
                    <a:gd name="connsiteX2" fmla="*/ 2777690 w 2777690"/>
                    <a:gd name="connsiteY2" fmla="*/ 401942 h 615646"/>
                    <a:gd name="connsiteX3" fmla="*/ 2633360 w 2777690"/>
                    <a:gd name="connsiteY3" fmla="*/ 524757 h 615646"/>
                    <a:gd name="connsiteX4" fmla="*/ 2376690 w 2777690"/>
                    <a:gd name="connsiteY4" fmla="*/ 290295 h 615646"/>
                    <a:gd name="connsiteX5" fmla="*/ 1909133 w 2777690"/>
                    <a:gd name="connsiteY5" fmla="*/ 277427 h 615646"/>
                    <a:gd name="connsiteX6" fmla="*/ 505684 w 2777690"/>
                    <a:gd name="connsiteY6" fmla="*/ 439561 h 615646"/>
                    <a:gd name="connsiteX7" fmla="*/ 236192 w 2777690"/>
                    <a:gd name="connsiteY7" fmla="*/ 611139 h 615646"/>
                    <a:gd name="connsiteX8" fmla="*/ 38752 w 2777690"/>
                    <a:gd name="connsiteY8" fmla="*/ 615646 h 615646"/>
                    <a:gd name="connsiteX9" fmla="*/ 0 w 2777690"/>
                    <a:gd name="connsiteY9" fmla="*/ 171708 h 615646"/>
                    <a:gd name="connsiteX0" fmla="*/ 0 w 2777690"/>
                    <a:gd name="connsiteY0" fmla="*/ 171708 h 615646"/>
                    <a:gd name="connsiteX1" fmla="*/ 2713679 w 2777690"/>
                    <a:gd name="connsiteY1" fmla="*/ 0 h 615646"/>
                    <a:gd name="connsiteX2" fmla="*/ 2777690 w 2777690"/>
                    <a:gd name="connsiteY2" fmla="*/ 401942 h 615646"/>
                    <a:gd name="connsiteX3" fmla="*/ 2633360 w 2777690"/>
                    <a:gd name="connsiteY3" fmla="*/ 524757 h 615646"/>
                    <a:gd name="connsiteX4" fmla="*/ 2376690 w 2777690"/>
                    <a:gd name="connsiteY4" fmla="*/ 290295 h 615646"/>
                    <a:gd name="connsiteX5" fmla="*/ 1909133 w 2777690"/>
                    <a:gd name="connsiteY5" fmla="*/ 277427 h 615646"/>
                    <a:gd name="connsiteX6" fmla="*/ 442619 w 2777690"/>
                    <a:gd name="connsiteY6" fmla="*/ 385450 h 615646"/>
                    <a:gd name="connsiteX7" fmla="*/ 236192 w 2777690"/>
                    <a:gd name="connsiteY7" fmla="*/ 611139 h 615646"/>
                    <a:gd name="connsiteX8" fmla="*/ 38752 w 2777690"/>
                    <a:gd name="connsiteY8" fmla="*/ 615646 h 615646"/>
                    <a:gd name="connsiteX9" fmla="*/ 0 w 2777690"/>
                    <a:gd name="connsiteY9" fmla="*/ 171708 h 615646"/>
                    <a:gd name="connsiteX0" fmla="*/ 0 w 2777690"/>
                    <a:gd name="connsiteY0" fmla="*/ 171708 h 615646"/>
                    <a:gd name="connsiteX1" fmla="*/ 2713679 w 2777690"/>
                    <a:gd name="connsiteY1" fmla="*/ 0 h 615646"/>
                    <a:gd name="connsiteX2" fmla="*/ 2777690 w 2777690"/>
                    <a:gd name="connsiteY2" fmla="*/ 401942 h 615646"/>
                    <a:gd name="connsiteX3" fmla="*/ 2633360 w 2777690"/>
                    <a:gd name="connsiteY3" fmla="*/ 524757 h 615646"/>
                    <a:gd name="connsiteX4" fmla="*/ 2376690 w 2777690"/>
                    <a:gd name="connsiteY4" fmla="*/ 290295 h 615646"/>
                    <a:gd name="connsiteX5" fmla="*/ 1909133 w 2777690"/>
                    <a:gd name="connsiteY5" fmla="*/ 277427 h 615646"/>
                    <a:gd name="connsiteX6" fmla="*/ 421937 w 2777690"/>
                    <a:gd name="connsiteY6" fmla="*/ 432282 h 615646"/>
                    <a:gd name="connsiteX7" fmla="*/ 236192 w 2777690"/>
                    <a:gd name="connsiteY7" fmla="*/ 611139 h 615646"/>
                    <a:gd name="connsiteX8" fmla="*/ 38752 w 2777690"/>
                    <a:gd name="connsiteY8" fmla="*/ 615646 h 615646"/>
                    <a:gd name="connsiteX9" fmla="*/ 0 w 2777690"/>
                    <a:gd name="connsiteY9" fmla="*/ 171708 h 615646"/>
                    <a:gd name="connsiteX0" fmla="*/ 0 w 2777690"/>
                    <a:gd name="connsiteY0" fmla="*/ 171708 h 615646"/>
                    <a:gd name="connsiteX1" fmla="*/ 2713679 w 2777690"/>
                    <a:gd name="connsiteY1" fmla="*/ 0 h 615646"/>
                    <a:gd name="connsiteX2" fmla="*/ 2777690 w 2777690"/>
                    <a:gd name="connsiteY2" fmla="*/ 401942 h 615646"/>
                    <a:gd name="connsiteX3" fmla="*/ 2633360 w 2777690"/>
                    <a:gd name="connsiteY3" fmla="*/ 524757 h 615646"/>
                    <a:gd name="connsiteX4" fmla="*/ 2376690 w 2777690"/>
                    <a:gd name="connsiteY4" fmla="*/ 290295 h 615646"/>
                    <a:gd name="connsiteX5" fmla="*/ 1909133 w 2777690"/>
                    <a:gd name="connsiteY5" fmla="*/ 277427 h 615646"/>
                    <a:gd name="connsiteX6" fmla="*/ 421937 w 2777690"/>
                    <a:gd name="connsiteY6" fmla="*/ 432282 h 615646"/>
                    <a:gd name="connsiteX7" fmla="*/ 236192 w 2777690"/>
                    <a:gd name="connsiteY7" fmla="*/ 611139 h 615646"/>
                    <a:gd name="connsiteX8" fmla="*/ 38752 w 2777690"/>
                    <a:gd name="connsiteY8" fmla="*/ 615646 h 615646"/>
                    <a:gd name="connsiteX9" fmla="*/ 0 w 2777690"/>
                    <a:gd name="connsiteY9" fmla="*/ 171708 h 615646"/>
                    <a:gd name="connsiteX0" fmla="*/ 0 w 2777690"/>
                    <a:gd name="connsiteY0" fmla="*/ 171708 h 615646"/>
                    <a:gd name="connsiteX1" fmla="*/ 2713679 w 2777690"/>
                    <a:gd name="connsiteY1" fmla="*/ 0 h 615646"/>
                    <a:gd name="connsiteX2" fmla="*/ 2777690 w 2777690"/>
                    <a:gd name="connsiteY2" fmla="*/ 401942 h 615646"/>
                    <a:gd name="connsiteX3" fmla="*/ 2633360 w 2777690"/>
                    <a:gd name="connsiteY3" fmla="*/ 524757 h 615646"/>
                    <a:gd name="connsiteX4" fmla="*/ 2376690 w 2777690"/>
                    <a:gd name="connsiteY4" fmla="*/ 290295 h 615646"/>
                    <a:gd name="connsiteX5" fmla="*/ 1909133 w 2777690"/>
                    <a:gd name="connsiteY5" fmla="*/ 277427 h 615646"/>
                    <a:gd name="connsiteX6" fmla="*/ 421937 w 2777690"/>
                    <a:gd name="connsiteY6" fmla="*/ 432282 h 615646"/>
                    <a:gd name="connsiteX7" fmla="*/ 236192 w 2777690"/>
                    <a:gd name="connsiteY7" fmla="*/ 611139 h 615646"/>
                    <a:gd name="connsiteX8" fmla="*/ 38752 w 2777690"/>
                    <a:gd name="connsiteY8" fmla="*/ 615646 h 615646"/>
                    <a:gd name="connsiteX9" fmla="*/ 0 w 2777690"/>
                    <a:gd name="connsiteY9" fmla="*/ 171708 h 615646"/>
                    <a:gd name="connsiteX0" fmla="*/ 0 w 2777690"/>
                    <a:gd name="connsiteY0" fmla="*/ 171708 h 615646"/>
                    <a:gd name="connsiteX1" fmla="*/ 2713679 w 2777690"/>
                    <a:gd name="connsiteY1" fmla="*/ 0 h 615646"/>
                    <a:gd name="connsiteX2" fmla="*/ 2777690 w 2777690"/>
                    <a:gd name="connsiteY2" fmla="*/ 401942 h 615646"/>
                    <a:gd name="connsiteX3" fmla="*/ 2633360 w 2777690"/>
                    <a:gd name="connsiteY3" fmla="*/ 524757 h 615646"/>
                    <a:gd name="connsiteX4" fmla="*/ 2376690 w 2777690"/>
                    <a:gd name="connsiteY4" fmla="*/ 290295 h 615646"/>
                    <a:gd name="connsiteX5" fmla="*/ 1909133 w 2777690"/>
                    <a:gd name="connsiteY5" fmla="*/ 277427 h 615646"/>
                    <a:gd name="connsiteX6" fmla="*/ 421937 w 2777690"/>
                    <a:gd name="connsiteY6" fmla="*/ 432282 h 615646"/>
                    <a:gd name="connsiteX7" fmla="*/ 236192 w 2777690"/>
                    <a:gd name="connsiteY7" fmla="*/ 611139 h 615646"/>
                    <a:gd name="connsiteX8" fmla="*/ 38752 w 2777690"/>
                    <a:gd name="connsiteY8" fmla="*/ 615646 h 615646"/>
                    <a:gd name="connsiteX9" fmla="*/ 0 w 2777690"/>
                    <a:gd name="connsiteY9" fmla="*/ 171708 h 615646"/>
                    <a:gd name="connsiteX0" fmla="*/ 0 w 2777690"/>
                    <a:gd name="connsiteY0" fmla="*/ 171708 h 619895"/>
                    <a:gd name="connsiteX1" fmla="*/ 2713679 w 2777690"/>
                    <a:gd name="connsiteY1" fmla="*/ 0 h 619895"/>
                    <a:gd name="connsiteX2" fmla="*/ 2777690 w 2777690"/>
                    <a:gd name="connsiteY2" fmla="*/ 401942 h 619895"/>
                    <a:gd name="connsiteX3" fmla="*/ 2633360 w 2777690"/>
                    <a:gd name="connsiteY3" fmla="*/ 524757 h 619895"/>
                    <a:gd name="connsiteX4" fmla="*/ 2376690 w 2777690"/>
                    <a:gd name="connsiteY4" fmla="*/ 290295 h 619895"/>
                    <a:gd name="connsiteX5" fmla="*/ 1909133 w 2777690"/>
                    <a:gd name="connsiteY5" fmla="*/ 277427 h 619895"/>
                    <a:gd name="connsiteX6" fmla="*/ 693360 w 2777690"/>
                    <a:gd name="connsiteY6" fmla="*/ 618011 h 619895"/>
                    <a:gd name="connsiteX7" fmla="*/ 421937 w 2777690"/>
                    <a:gd name="connsiteY7" fmla="*/ 432282 h 619895"/>
                    <a:gd name="connsiteX8" fmla="*/ 236192 w 2777690"/>
                    <a:gd name="connsiteY8" fmla="*/ 611139 h 619895"/>
                    <a:gd name="connsiteX9" fmla="*/ 38752 w 2777690"/>
                    <a:gd name="connsiteY9" fmla="*/ 615646 h 619895"/>
                    <a:gd name="connsiteX10" fmla="*/ 0 w 2777690"/>
                    <a:gd name="connsiteY10" fmla="*/ 171708 h 619895"/>
                    <a:gd name="connsiteX0" fmla="*/ 0 w 2777690"/>
                    <a:gd name="connsiteY0" fmla="*/ 171708 h 618011"/>
                    <a:gd name="connsiteX1" fmla="*/ 2713679 w 2777690"/>
                    <a:gd name="connsiteY1" fmla="*/ 0 h 618011"/>
                    <a:gd name="connsiteX2" fmla="*/ 2777690 w 2777690"/>
                    <a:gd name="connsiteY2" fmla="*/ 401942 h 618011"/>
                    <a:gd name="connsiteX3" fmla="*/ 2633360 w 2777690"/>
                    <a:gd name="connsiteY3" fmla="*/ 524757 h 618011"/>
                    <a:gd name="connsiteX4" fmla="*/ 2376690 w 2777690"/>
                    <a:gd name="connsiteY4" fmla="*/ 290295 h 618011"/>
                    <a:gd name="connsiteX5" fmla="*/ 1909133 w 2777690"/>
                    <a:gd name="connsiteY5" fmla="*/ 277427 h 618011"/>
                    <a:gd name="connsiteX6" fmla="*/ 693360 w 2777690"/>
                    <a:gd name="connsiteY6" fmla="*/ 618011 h 618011"/>
                    <a:gd name="connsiteX7" fmla="*/ 421937 w 2777690"/>
                    <a:gd name="connsiteY7" fmla="*/ 432282 h 618011"/>
                    <a:gd name="connsiteX8" fmla="*/ 236192 w 2777690"/>
                    <a:gd name="connsiteY8" fmla="*/ 611139 h 618011"/>
                    <a:gd name="connsiteX9" fmla="*/ 38752 w 2777690"/>
                    <a:gd name="connsiteY9" fmla="*/ 615646 h 618011"/>
                    <a:gd name="connsiteX10" fmla="*/ 0 w 2777690"/>
                    <a:gd name="connsiteY10" fmla="*/ 171708 h 618011"/>
                    <a:gd name="connsiteX0" fmla="*/ 0 w 2777690"/>
                    <a:gd name="connsiteY0" fmla="*/ 171708 h 618011"/>
                    <a:gd name="connsiteX1" fmla="*/ 2713679 w 2777690"/>
                    <a:gd name="connsiteY1" fmla="*/ 0 h 618011"/>
                    <a:gd name="connsiteX2" fmla="*/ 2777690 w 2777690"/>
                    <a:gd name="connsiteY2" fmla="*/ 401942 h 618011"/>
                    <a:gd name="connsiteX3" fmla="*/ 2633360 w 2777690"/>
                    <a:gd name="connsiteY3" fmla="*/ 524757 h 618011"/>
                    <a:gd name="connsiteX4" fmla="*/ 2376690 w 2777690"/>
                    <a:gd name="connsiteY4" fmla="*/ 290295 h 618011"/>
                    <a:gd name="connsiteX5" fmla="*/ 1909133 w 2777690"/>
                    <a:gd name="connsiteY5" fmla="*/ 277427 h 618011"/>
                    <a:gd name="connsiteX6" fmla="*/ 693360 w 2777690"/>
                    <a:gd name="connsiteY6" fmla="*/ 618011 h 618011"/>
                    <a:gd name="connsiteX7" fmla="*/ 421937 w 2777690"/>
                    <a:gd name="connsiteY7" fmla="*/ 432282 h 618011"/>
                    <a:gd name="connsiteX8" fmla="*/ 236192 w 2777690"/>
                    <a:gd name="connsiteY8" fmla="*/ 611139 h 618011"/>
                    <a:gd name="connsiteX9" fmla="*/ 38752 w 2777690"/>
                    <a:gd name="connsiteY9" fmla="*/ 615646 h 618011"/>
                    <a:gd name="connsiteX10" fmla="*/ 0 w 2777690"/>
                    <a:gd name="connsiteY10" fmla="*/ 171708 h 618011"/>
                    <a:gd name="connsiteX0" fmla="*/ 0 w 2777690"/>
                    <a:gd name="connsiteY0" fmla="*/ 171708 h 618011"/>
                    <a:gd name="connsiteX1" fmla="*/ 2713679 w 2777690"/>
                    <a:gd name="connsiteY1" fmla="*/ 0 h 618011"/>
                    <a:gd name="connsiteX2" fmla="*/ 2777690 w 2777690"/>
                    <a:gd name="connsiteY2" fmla="*/ 401942 h 618011"/>
                    <a:gd name="connsiteX3" fmla="*/ 2633360 w 2777690"/>
                    <a:gd name="connsiteY3" fmla="*/ 524757 h 618011"/>
                    <a:gd name="connsiteX4" fmla="*/ 2376690 w 2777690"/>
                    <a:gd name="connsiteY4" fmla="*/ 290295 h 618011"/>
                    <a:gd name="connsiteX5" fmla="*/ 1909133 w 2777690"/>
                    <a:gd name="connsiteY5" fmla="*/ 277427 h 618011"/>
                    <a:gd name="connsiteX6" fmla="*/ 693360 w 2777690"/>
                    <a:gd name="connsiteY6" fmla="*/ 618011 h 618011"/>
                    <a:gd name="connsiteX7" fmla="*/ 421937 w 2777690"/>
                    <a:gd name="connsiteY7" fmla="*/ 432282 h 618011"/>
                    <a:gd name="connsiteX8" fmla="*/ 236192 w 2777690"/>
                    <a:gd name="connsiteY8" fmla="*/ 611139 h 618011"/>
                    <a:gd name="connsiteX9" fmla="*/ 38752 w 2777690"/>
                    <a:gd name="connsiteY9" fmla="*/ 615646 h 618011"/>
                    <a:gd name="connsiteX10" fmla="*/ 0 w 2777690"/>
                    <a:gd name="connsiteY10" fmla="*/ 171708 h 618011"/>
                    <a:gd name="connsiteX0" fmla="*/ 0 w 2777690"/>
                    <a:gd name="connsiteY0" fmla="*/ 171708 h 618011"/>
                    <a:gd name="connsiteX1" fmla="*/ 2713679 w 2777690"/>
                    <a:gd name="connsiteY1" fmla="*/ 0 h 618011"/>
                    <a:gd name="connsiteX2" fmla="*/ 2777690 w 2777690"/>
                    <a:gd name="connsiteY2" fmla="*/ 401942 h 618011"/>
                    <a:gd name="connsiteX3" fmla="*/ 2633360 w 2777690"/>
                    <a:gd name="connsiteY3" fmla="*/ 524757 h 618011"/>
                    <a:gd name="connsiteX4" fmla="*/ 2376690 w 2777690"/>
                    <a:gd name="connsiteY4" fmla="*/ 290295 h 618011"/>
                    <a:gd name="connsiteX5" fmla="*/ 1909133 w 2777690"/>
                    <a:gd name="connsiteY5" fmla="*/ 277427 h 618011"/>
                    <a:gd name="connsiteX6" fmla="*/ 693360 w 2777690"/>
                    <a:gd name="connsiteY6" fmla="*/ 618011 h 618011"/>
                    <a:gd name="connsiteX7" fmla="*/ 421937 w 2777690"/>
                    <a:gd name="connsiteY7" fmla="*/ 432282 h 618011"/>
                    <a:gd name="connsiteX8" fmla="*/ 236192 w 2777690"/>
                    <a:gd name="connsiteY8" fmla="*/ 611139 h 618011"/>
                    <a:gd name="connsiteX9" fmla="*/ 38752 w 2777690"/>
                    <a:gd name="connsiteY9" fmla="*/ 615646 h 618011"/>
                    <a:gd name="connsiteX10" fmla="*/ 0 w 2777690"/>
                    <a:gd name="connsiteY10" fmla="*/ 171708 h 618011"/>
                    <a:gd name="connsiteX0" fmla="*/ 0 w 2777690"/>
                    <a:gd name="connsiteY0" fmla="*/ 171708 h 618011"/>
                    <a:gd name="connsiteX1" fmla="*/ 2713679 w 2777690"/>
                    <a:gd name="connsiteY1" fmla="*/ 0 h 618011"/>
                    <a:gd name="connsiteX2" fmla="*/ 2777690 w 2777690"/>
                    <a:gd name="connsiteY2" fmla="*/ 401942 h 618011"/>
                    <a:gd name="connsiteX3" fmla="*/ 2633360 w 2777690"/>
                    <a:gd name="connsiteY3" fmla="*/ 524757 h 618011"/>
                    <a:gd name="connsiteX4" fmla="*/ 2376690 w 2777690"/>
                    <a:gd name="connsiteY4" fmla="*/ 290295 h 618011"/>
                    <a:gd name="connsiteX5" fmla="*/ 1909133 w 2777690"/>
                    <a:gd name="connsiteY5" fmla="*/ 277427 h 618011"/>
                    <a:gd name="connsiteX6" fmla="*/ 693360 w 2777690"/>
                    <a:gd name="connsiteY6" fmla="*/ 618011 h 618011"/>
                    <a:gd name="connsiteX7" fmla="*/ 421937 w 2777690"/>
                    <a:gd name="connsiteY7" fmla="*/ 432282 h 618011"/>
                    <a:gd name="connsiteX8" fmla="*/ 236192 w 2777690"/>
                    <a:gd name="connsiteY8" fmla="*/ 611139 h 618011"/>
                    <a:gd name="connsiteX9" fmla="*/ 38752 w 2777690"/>
                    <a:gd name="connsiteY9" fmla="*/ 615646 h 618011"/>
                    <a:gd name="connsiteX10" fmla="*/ 0 w 2777690"/>
                    <a:gd name="connsiteY10" fmla="*/ 171708 h 618011"/>
                    <a:gd name="connsiteX0" fmla="*/ 0 w 2777690"/>
                    <a:gd name="connsiteY0" fmla="*/ 171708 h 622478"/>
                    <a:gd name="connsiteX1" fmla="*/ 2713679 w 2777690"/>
                    <a:gd name="connsiteY1" fmla="*/ 0 h 622478"/>
                    <a:gd name="connsiteX2" fmla="*/ 2777690 w 2777690"/>
                    <a:gd name="connsiteY2" fmla="*/ 401942 h 622478"/>
                    <a:gd name="connsiteX3" fmla="*/ 2633360 w 2777690"/>
                    <a:gd name="connsiteY3" fmla="*/ 524757 h 622478"/>
                    <a:gd name="connsiteX4" fmla="*/ 2376690 w 2777690"/>
                    <a:gd name="connsiteY4" fmla="*/ 290295 h 622478"/>
                    <a:gd name="connsiteX5" fmla="*/ 1909133 w 2777690"/>
                    <a:gd name="connsiteY5" fmla="*/ 277427 h 622478"/>
                    <a:gd name="connsiteX6" fmla="*/ 681055 w 2777690"/>
                    <a:gd name="connsiteY6" fmla="*/ 622478 h 622478"/>
                    <a:gd name="connsiteX7" fmla="*/ 421937 w 2777690"/>
                    <a:gd name="connsiteY7" fmla="*/ 432282 h 622478"/>
                    <a:gd name="connsiteX8" fmla="*/ 236192 w 2777690"/>
                    <a:gd name="connsiteY8" fmla="*/ 611139 h 622478"/>
                    <a:gd name="connsiteX9" fmla="*/ 38752 w 2777690"/>
                    <a:gd name="connsiteY9" fmla="*/ 615646 h 622478"/>
                    <a:gd name="connsiteX10" fmla="*/ 0 w 2777690"/>
                    <a:gd name="connsiteY10" fmla="*/ 171708 h 622478"/>
                    <a:gd name="connsiteX0" fmla="*/ 0 w 2777690"/>
                    <a:gd name="connsiteY0" fmla="*/ 171708 h 622478"/>
                    <a:gd name="connsiteX1" fmla="*/ 2713679 w 2777690"/>
                    <a:gd name="connsiteY1" fmla="*/ 0 h 622478"/>
                    <a:gd name="connsiteX2" fmla="*/ 2777690 w 2777690"/>
                    <a:gd name="connsiteY2" fmla="*/ 401942 h 622478"/>
                    <a:gd name="connsiteX3" fmla="*/ 2633360 w 2777690"/>
                    <a:gd name="connsiteY3" fmla="*/ 524757 h 622478"/>
                    <a:gd name="connsiteX4" fmla="*/ 2376690 w 2777690"/>
                    <a:gd name="connsiteY4" fmla="*/ 290295 h 622478"/>
                    <a:gd name="connsiteX5" fmla="*/ 1909133 w 2777690"/>
                    <a:gd name="connsiteY5" fmla="*/ 277427 h 622478"/>
                    <a:gd name="connsiteX6" fmla="*/ 681055 w 2777690"/>
                    <a:gd name="connsiteY6" fmla="*/ 622478 h 622478"/>
                    <a:gd name="connsiteX7" fmla="*/ 421937 w 2777690"/>
                    <a:gd name="connsiteY7" fmla="*/ 432282 h 622478"/>
                    <a:gd name="connsiteX8" fmla="*/ 236192 w 2777690"/>
                    <a:gd name="connsiteY8" fmla="*/ 611139 h 622478"/>
                    <a:gd name="connsiteX9" fmla="*/ 38752 w 2777690"/>
                    <a:gd name="connsiteY9" fmla="*/ 615646 h 622478"/>
                    <a:gd name="connsiteX10" fmla="*/ 0 w 2777690"/>
                    <a:gd name="connsiteY10" fmla="*/ 171708 h 622478"/>
                    <a:gd name="connsiteX0" fmla="*/ 0 w 2777690"/>
                    <a:gd name="connsiteY0" fmla="*/ 171708 h 622478"/>
                    <a:gd name="connsiteX1" fmla="*/ 2713679 w 2777690"/>
                    <a:gd name="connsiteY1" fmla="*/ 0 h 622478"/>
                    <a:gd name="connsiteX2" fmla="*/ 2777690 w 2777690"/>
                    <a:gd name="connsiteY2" fmla="*/ 401942 h 622478"/>
                    <a:gd name="connsiteX3" fmla="*/ 2633360 w 2777690"/>
                    <a:gd name="connsiteY3" fmla="*/ 524757 h 622478"/>
                    <a:gd name="connsiteX4" fmla="*/ 2376690 w 2777690"/>
                    <a:gd name="connsiteY4" fmla="*/ 290295 h 622478"/>
                    <a:gd name="connsiteX5" fmla="*/ 1909133 w 2777690"/>
                    <a:gd name="connsiteY5" fmla="*/ 277427 h 622478"/>
                    <a:gd name="connsiteX6" fmla="*/ 1527823 w 2777690"/>
                    <a:gd name="connsiteY6" fmla="*/ 384674 h 622478"/>
                    <a:gd name="connsiteX7" fmla="*/ 681055 w 2777690"/>
                    <a:gd name="connsiteY7" fmla="*/ 622478 h 622478"/>
                    <a:gd name="connsiteX8" fmla="*/ 421937 w 2777690"/>
                    <a:gd name="connsiteY8" fmla="*/ 432282 h 622478"/>
                    <a:gd name="connsiteX9" fmla="*/ 236192 w 2777690"/>
                    <a:gd name="connsiteY9" fmla="*/ 611139 h 622478"/>
                    <a:gd name="connsiteX10" fmla="*/ 38752 w 2777690"/>
                    <a:gd name="connsiteY10" fmla="*/ 615646 h 622478"/>
                    <a:gd name="connsiteX11" fmla="*/ 0 w 2777690"/>
                    <a:gd name="connsiteY11" fmla="*/ 171708 h 622478"/>
                    <a:gd name="connsiteX0" fmla="*/ 0 w 2777690"/>
                    <a:gd name="connsiteY0" fmla="*/ 171708 h 622478"/>
                    <a:gd name="connsiteX1" fmla="*/ 2713679 w 2777690"/>
                    <a:gd name="connsiteY1" fmla="*/ 0 h 622478"/>
                    <a:gd name="connsiteX2" fmla="*/ 2777690 w 2777690"/>
                    <a:gd name="connsiteY2" fmla="*/ 401942 h 622478"/>
                    <a:gd name="connsiteX3" fmla="*/ 2633360 w 2777690"/>
                    <a:gd name="connsiteY3" fmla="*/ 524757 h 622478"/>
                    <a:gd name="connsiteX4" fmla="*/ 2376690 w 2777690"/>
                    <a:gd name="connsiteY4" fmla="*/ 290295 h 622478"/>
                    <a:gd name="connsiteX5" fmla="*/ 1909133 w 2777690"/>
                    <a:gd name="connsiteY5" fmla="*/ 277427 h 622478"/>
                    <a:gd name="connsiteX6" fmla="*/ 1527823 w 2777690"/>
                    <a:gd name="connsiteY6" fmla="*/ 384674 h 622478"/>
                    <a:gd name="connsiteX7" fmla="*/ 681055 w 2777690"/>
                    <a:gd name="connsiteY7" fmla="*/ 622478 h 622478"/>
                    <a:gd name="connsiteX8" fmla="*/ 421937 w 2777690"/>
                    <a:gd name="connsiteY8" fmla="*/ 432282 h 622478"/>
                    <a:gd name="connsiteX9" fmla="*/ 236192 w 2777690"/>
                    <a:gd name="connsiteY9" fmla="*/ 611139 h 622478"/>
                    <a:gd name="connsiteX10" fmla="*/ 38752 w 2777690"/>
                    <a:gd name="connsiteY10" fmla="*/ 615646 h 622478"/>
                    <a:gd name="connsiteX11" fmla="*/ 0 w 2777690"/>
                    <a:gd name="connsiteY11" fmla="*/ 171708 h 622478"/>
                    <a:gd name="connsiteX0" fmla="*/ 0 w 2777690"/>
                    <a:gd name="connsiteY0" fmla="*/ 171708 h 622478"/>
                    <a:gd name="connsiteX1" fmla="*/ 2713679 w 2777690"/>
                    <a:gd name="connsiteY1" fmla="*/ 0 h 622478"/>
                    <a:gd name="connsiteX2" fmla="*/ 2777690 w 2777690"/>
                    <a:gd name="connsiteY2" fmla="*/ 401942 h 622478"/>
                    <a:gd name="connsiteX3" fmla="*/ 2633360 w 2777690"/>
                    <a:gd name="connsiteY3" fmla="*/ 524757 h 622478"/>
                    <a:gd name="connsiteX4" fmla="*/ 2376690 w 2777690"/>
                    <a:gd name="connsiteY4" fmla="*/ 290295 h 622478"/>
                    <a:gd name="connsiteX5" fmla="*/ 1909133 w 2777690"/>
                    <a:gd name="connsiteY5" fmla="*/ 277427 h 622478"/>
                    <a:gd name="connsiteX6" fmla="*/ 1527823 w 2777690"/>
                    <a:gd name="connsiteY6" fmla="*/ 384674 h 622478"/>
                    <a:gd name="connsiteX7" fmla="*/ 681055 w 2777690"/>
                    <a:gd name="connsiteY7" fmla="*/ 622478 h 622478"/>
                    <a:gd name="connsiteX8" fmla="*/ 421937 w 2777690"/>
                    <a:gd name="connsiteY8" fmla="*/ 432282 h 622478"/>
                    <a:gd name="connsiteX9" fmla="*/ 236192 w 2777690"/>
                    <a:gd name="connsiteY9" fmla="*/ 611139 h 622478"/>
                    <a:gd name="connsiteX10" fmla="*/ 38752 w 2777690"/>
                    <a:gd name="connsiteY10" fmla="*/ 615646 h 622478"/>
                    <a:gd name="connsiteX11" fmla="*/ 0 w 2777690"/>
                    <a:gd name="connsiteY11" fmla="*/ 171708 h 622478"/>
                    <a:gd name="connsiteX0" fmla="*/ 0 w 2777690"/>
                    <a:gd name="connsiteY0" fmla="*/ 171708 h 622478"/>
                    <a:gd name="connsiteX1" fmla="*/ 2713679 w 2777690"/>
                    <a:gd name="connsiteY1" fmla="*/ 0 h 622478"/>
                    <a:gd name="connsiteX2" fmla="*/ 2777690 w 2777690"/>
                    <a:gd name="connsiteY2" fmla="*/ 401942 h 622478"/>
                    <a:gd name="connsiteX3" fmla="*/ 2633360 w 2777690"/>
                    <a:gd name="connsiteY3" fmla="*/ 524757 h 622478"/>
                    <a:gd name="connsiteX4" fmla="*/ 2376690 w 2777690"/>
                    <a:gd name="connsiteY4" fmla="*/ 290295 h 622478"/>
                    <a:gd name="connsiteX5" fmla="*/ 1909133 w 2777690"/>
                    <a:gd name="connsiteY5" fmla="*/ 277427 h 622478"/>
                    <a:gd name="connsiteX6" fmla="*/ 1527823 w 2777690"/>
                    <a:gd name="connsiteY6" fmla="*/ 384674 h 622478"/>
                    <a:gd name="connsiteX7" fmla="*/ 681055 w 2777690"/>
                    <a:gd name="connsiteY7" fmla="*/ 622478 h 622478"/>
                    <a:gd name="connsiteX8" fmla="*/ 421937 w 2777690"/>
                    <a:gd name="connsiteY8" fmla="*/ 432282 h 622478"/>
                    <a:gd name="connsiteX9" fmla="*/ 236192 w 2777690"/>
                    <a:gd name="connsiteY9" fmla="*/ 611139 h 622478"/>
                    <a:gd name="connsiteX10" fmla="*/ 38752 w 2777690"/>
                    <a:gd name="connsiteY10" fmla="*/ 615646 h 622478"/>
                    <a:gd name="connsiteX11" fmla="*/ 0 w 2777690"/>
                    <a:gd name="connsiteY11" fmla="*/ 171708 h 622478"/>
                    <a:gd name="connsiteX0" fmla="*/ 0 w 2777690"/>
                    <a:gd name="connsiteY0" fmla="*/ 171708 h 622478"/>
                    <a:gd name="connsiteX1" fmla="*/ 2713679 w 2777690"/>
                    <a:gd name="connsiteY1" fmla="*/ 0 h 622478"/>
                    <a:gd name="connsiteX2" fmla="*/ 2777690 w 2777690"/>
                    <a:gd name="connsiteY2" fmla="*/ 401942 h 622478"/>
                    <a:gd name="connsiteX3" fmla="*/ 2633360 w 2777690"/>
                    <a:gd name="connsiteY3" fmla="*/ 524757 h 622478"/>
                    <a:gd name="connsiteX4" fmla="*/ 2376690 w 2777690"/>
                    <a:gd name="connsiteY4" fmla="*/ 290295 h 622478"/>
                    <a:gd name="connsiteX5" fmla="*/ 1909133 w 2777690"/>
                    <a:gd name="connsiteY5" fmla="*/ 277427 h 622478"/>
                    <a:gd name="connsiteX6" fmla="*/ 1527823 w 2777690"/>
                    <a:gd name="connsiteY6" fmla="*/ 384674 h 622478"/>
                    <a:gd name="connsiteX7" fmla="*/ 681055 w 2777690"/>
                    <a:gd name="connsiteY7" fmla="*/ 622478 h 622478"/>
                    <a:gd name="connsiteX8" fmla="*/ 421937 w 2777690"/>
                    <a:gd name="connsiteY8" fmla="*/ 432282 h 622478"/>
                    <a:gd name="connsiteX9" fmla="*/ 236192 w 2777690"/>
                    <a:gd name="connsiteY9" fmla="*/ 611139 h 622478"/>
                    <a:gd name="connsiteX10" fmla="*/ 38752 w 2777690"/>
                    <a:gd name="connsiteY10" fmla="*/ 615646 h 622478"/>
                    <a:gd name="connsiteX11" fmla="*/ 0 w 2777690"/>
                    <a:gd name="connsiteY11" fmla="*/ 171708 h 622478"/>
                    <a:gd name="connsiteX0" fmla="*/ 0 w 2777690"/>
                    <a:gd name="connsiteY0" fmla="*/ 171708 h 622478"/>
                    <a:gd name="connsiteX1" fmla="*/ 2713679 w 2777690"/>
                    <a:gd name="connsiteY1" fmla="*/ 0 h 622478"/>
                    <a:gd name="connsiteX2" fmla="*/ 2777690 w 2777690"/>
                    <a:gd name="connsiteY2" fmla="*/ 401942 h 622478"/>
                    <a:gd name="connsiteX3" fmla="*/ 2633360 w 2777690"/>
                    <a:gd name="connsiteY3" fmla="*/ 524757 h 622478"/>
                    <a:gd name="connsiteX4" fmla="*/ 2376690 w 2777690"/>
                    <a:gd name="connsiteY4" fmla="*/ 290295 h 622478"/>
                    <a:gd name="connsiteX5" fmla="*/ 1909133 w 2777690"/>
                    <a:gd name="connsiteY5" fmla="*/ 277427 h 622478"/>
                    <a:gd name="connsiteX6" fmla="*/ 1527823 w 2777690"/>
                    <a:gd name="connsiteY6" fmla="*/ 384674 h 622478"/>
                    <a:gd name="connsiteX7" fmla="*/ 957077 w 2777690"/>
                    <a:gd name="connsiteY7" fmla="*/ 421496 h 622478"/>
                    <a:gd name="connsiteX8" fmla="*/ 681055 w 2777690"/>
                    <a:gd name="connsiteY8" fmla="*/ 622478 h 622478"/>
                    <a:gd name="connsiteX9" fmla="*/ 421937 w 2777690"/>
                    <a:gd name="connsiteY9" fmla="*/ 432282 h 622478"/>
                    <a:gd name="connsiteX10" fmla="*/ 236192 w 2777690"/>
                    <a:gd name="connsiteY10" fmla="*/ 611139 h 622478"/>
                    <a:gd name="connsiteX11" fmla="*/ 38752 w 2777690"/>
                    <a:gd name="connsiteY11" fmla="*/ 615646 h 622478"/>
                    <a:gd name="connsiteX12" fmla="*/ 0 w 2777690"/>
                    <a:gd name="connsiteY12" fmla="*/ 171708 h 622478"/>
                    <a:gd name="connsiteX0" fmla="*/ 0 w 2777690"/>
                    <a:gd name="connsiteY0" fmla="*/ 171708 h 622478"/>
                    <a:gd name="connsiteX1" fmla="*/ 2713679 w 2777690"/>
                    <a:gd name="connsiteY1" fmla="*/ 0 h 622478"/>
                    <a:gd name="connsiteX2" fmla="*/ 2777690 w 2777690"/>
                    <a:gd name="connsiteY2" fmla="*/ 401942 h 622478"/>
                    <a:gd name="connsiteX3" fmla="*/ 2633360 w 2777690"/>
                    <a:gd name="connsiteY3" fmla="*/ 524757 h 622478"/>
                    <a:gd name="connsiteX4" fmla="*/ 2376690 w 2777690"/>
                    <a:gd name="connsiteY4" fmla="*/ 290295 h 622478"/>
                    <a:gd name="connsiteX5" fmla="*/ 1909133 w 2777690"/>
                    <a:gd name="connsiteY5" fmla="*/ 277427 h 622478"/>
                    <a:gd name="connsiteX6" fmla="*/ 1527823 w 2777690"/>
                    <a:gd name="connsiteY6" fmla="*/ 384674 h 622478"/>
                    <a:gd name="connsiteX7" fmla="*/ 957077 w 2777690"/>
                    <a:gd name="connsiteY7" fmla="*/ 421496 h 622478"/>
                    <a:gd name="connsiteX8" fmla="*/ 681055 w 2777690"/>
                    <a:gd name="connsiteY8" fmla="*/ 622478 h 622478"/>
                    <a:gd name="connsiteX9" fmla="*/ 421937 w 2777690"/>
                    <a:gd name="connsiteY9" fmla="*/ 432282 h 622478"/>
                    <a:gd name="connsiteX10" fmla="*/ 236192 w 2777690"/>
                    <a:gd name="connsiteY10" fmla="*/ 611139 h 622478"/>
                    <a:gd name="connsiteX11" fmla="*/ 38752 w 2777690"/>
                    <a:gd name="connsiteY11" fmla="*/ 615646 h 622478"/>
                    <a:gd name="connsiteX12" fmla="*/ 0 w 2777690"/>
                    <a:gd name="connsiteY12" fmla="*/ 171708 h 622478"/>
                    <a:gd name="connsiteX0" fmla="*/ 0 w 2777690"/>
                    <a:gd name="connsiteY0" fmla="*/ 171708 h 622478"/>
                    <a:gd name="connsiteX1" fmla="*/ 2713679 w 2777690"/>
                    <a:gd name="connsiteY1" fmla="*/ 0 h 622478"/>
                    <a:gd name="connsiteX2" fmla="*/ 2777690 w 2777690"/>
                    <a:gd name="connsiteY2" fmla="*/ 401942 h 622478"/>
                    <a:gd name="connsiteX3" fmla="*/ 2633360 w 2777690"/>
                    <a:gd name="connsiteY3" fmla="*/ 524757 h 622478"/>
                    <a:gd name="connsiteX4" fmla="*/ 2376690 w 2777690"/>
                    <a:gd name="connsiteY4" fmla="*/ 290295 h 622478"/>
                    <a:gd name="connsiteX5" fmla="*/ 1909133 w 2777690"/>
                    <a:gd name="connsiteY5" fmla="*/ 277427 h 622478"/>
                    <a:gd name="connsiteX6" fmla="*/ 1527823 w 2777690"/>
                    <a:gd name="connsiteY6" fmla="*/ 384674 h 622478"/>
                    <a:gd name="connsiteX7" fmla="*/ 957077 w 2777690"/>
                    <a:gd name="connsiteY7" fmla="*/ 421496 h 622478"/>
                    <a:gd name="connsiteX8" fmla="*/ 681055 w 2777690"/>
                    <a:gd name="connsiteY8" fmla="*/ 622478 h 622478"/>
                    <a:gd name="connsiteX9" fmla="*/ 421937 w 2777690"/>
                    <a:gd name="connsiteY9" fmla="*/ 432282 h 622478"/>
                    <a:gd name="connsiteX10" fmla="*/ 236192 w 2777690"/>
                    <a:gd name="connsiteY10" fmla="*/ 611139 h 622478"/>
                    <a:gd name="connsiteX11" fmla="*/ 38752 w 2777690"/>
                    <a:gd name="connsiteY11" fmla="*/ 615646 h 622478"/>
                    <a:gd name="connsiteX12" fmla="*/ 0 w 2777690"/>
                    <a:gd name="connsiteY12" fmla="*/ 171708 h 622478"/>
                    <a:gd name="connsiteX0" fmla="*/ 0 w 2777690"/>
                    <a:gd name="connsiteY0" fmla="*/ 171708 h 622478"/>
                    <a:gd name="connsiteX1" fmla="*/ 2713679 w 2777690"/>
                    <a:gd name="connsiteY1" fmla="*/ 0 h 622478"/>
                    <a:gd name="connsiteX2" fmla="*/ 2777690 w 2777690"/>
                    <a:gd name="connsiteY2" fmla="*/ 401942 h 622478"/>
                    <a:gd name="connsiteX3" fmla="*/ 2633360 w 2777690"/>
                    <a:gd name="connsiteY3" fmla="*/ 524757 h 622478"/>
                    <a:gd name="connsiteX4" fmla="*/ 2376690 w 2777690"/>
                    <a:gd name="connsiteY4" fmla="*/ 290295 h 622478"/>
                    <a:gd name="connsiteX5" fmla="*/ 1909133 w 2777690"/>
                    <a:gd name="connsiteY5" fmla="*/ 277427 h 622478"/>
                    <a:gd name="connsiteX6" fmla="*/ 1527823 w 2777690"/>
                    <a:gd name="connsiteY6" fmla="*/ 384674 h 622478"/>
                    <a:gd name="connsiteX7" fmla="*/ 957077 w 2777690"/>
                    <a:gd name="connsiteY7" fmla="*/ 421496 h 622478"/>
                    <a:gd name="connsiteX8" fmla="*/ 681055 w 2777690"/>
                    <a:gd name="connsiteY8" fmla="*/ 622478 h 622478"/>
                    <a:gd name="connsiteX9" fmla="*/ 421937 w 2777690"/>
                    <a:gd name="connsiteY9" fmla="*/ 432282 h 622478"/>
                    <a:gd name="connsiteX10" fmla="*/ 236192 w 2777690"/>
                    <a:gd name="connsiteY10" fmla="*/ 611139 h 622478"/>
                    <a:gd name="connsiteX11" fmla="*/ 38752 w 2777690"/>
                    <a:gd name="connsiteY11" fmla="*/ 615646 h 622478"/>
                    <a:gd name="connsiteX12" fmla="*/ 0 w 2777690"/>
                    <a:gd name="connsiteY12" fmla="*/ 171708 h 622478"/>
                    <a:gd name="connsiteX0" fmla="*/ 0 w 2777690"/>
                    <a:gd name="connsiteY0" fmla="*/ 171708 h 622478"/>
                    <a:gd name="connsiteX1" fmla="*/ 2713679 w 2777690"/>
                    <a:gd name="connsiteY1" fmla="*/ 0 h 622478"/>
                    <a:gd name="connsiteX2" fmla="*/ 2777690 w 2777690"/>
                    <a:gd name="connsiteY2" fmla="*/ 401942 h 622478"/>
                    <a:gd name="connsiteX3" fmla="*/ 2633360 w 2777690"/>
                    <a:gd name="connsiteY3" fmla="*/ 524757 h 622478"/>
                    <a:gd name="connsiteX4" fmla="*/ 2376690 w 2777690"/>
                    <a:gd name="connsiteY4" fmla="*/ 290295 h 622478"/>
                    <a:gd name="connsiteX5" fmla="*/ 1909133 w 2777690"/>
                    <a:gd name="connsiteY5" fmla="*/ 277427 h 622478"/>
                    <a:gd name="connsiteX6" fmla="*/ 1527823 w 2777690"/>
                    <a:gd name="connsiteY6" fmla="*/ 384674 h 622478"/>
                    <a:gd name="connsiteX7" fmla="*/ 957077 w 2777690"/>
                    <a:gd name="connsiteY7" fmla="*/ 421496 h 622478"/>
                    <a:gd name="connsiteX8" fmla="*/ 681055 w 2777690"/>
                    <a:gd name="connsiteY8" fmla="*/ 622478 h 622478"/>
                    <a:gd name="connsiteX9" fmla="*/ 421937 w 2777690"/>
                    <a:gd name="connsiteY9" fmla="*/ 432282 h 622478"/>
                    <a:gd name="connsiteX10" fmla="*/ 236192 w 2777690"/>
                    <a:gd name="connsiteY10" fmla="*/ 611139 h 622478"/>
                    <a:gd name="connsiteX11" fmla="*/ 38752 w 2777690"/>
                    <a:gd name="connsiteY11" fmla="*/ 615646 h 622478"/>
                    <a:gd name="connsiteX12" fmla="*/ 0 w 2777690"/>
                    <a:gd name="connsiteY12" fmla="*/ 171708 h 622478"/>
                    <a:gd name="connsiteX0" fmla="*/ 0 w 2777690"/>
                    <a:gd name="connsiteY0" fmla="*/ 171708 h 622478"/>
                    <a:gd name="connsiteX1" fmla="*/ 2713679 w 2777690"/>
                    <a:gd name="connsiteY1" fmla="*/ 0 h 622478"/>
                    <a:gd name="connsiteX2" fmla="*/ 2777690 w 2777690"/>
                    <a:gd name="connsiteY2" fmla="*/ 401942 h 622478"/>
                    <a:gd name="connsiteX3" fmla="*/ 2633360 w 2777690"/>
                    <a:gd name="connsiteY3" fmla="*/ 524757 h 622478"/>
                    <a:gd name="connsiteX4" fmla="*/ 2376690 w 2777690"/>
                    <a:gd name="connsiteY4" fmla="*/ 290295 h 622478"/>
                    <a:gd name="connsiteX5" fmla="*/ 1909133 w 2777690"/>
                    <a:gd name="connsiteY5" fmla="*/ 277427 h 622478"/>
                    <a:gd name="connsiteX6" fmla="*/ 1527823 w 2777690"/>
                    <a:gd name="connsiteY6" fmla="*/ 384674 h 622478"/>
                    <a:gd name="connsiteX7" fmla="*/ 957077 w 2777690"/>
                    <a:gd name="connsiteY7" fmla="*/ 421496 h 622478"/>
                    <a:gd name="connsiteX8" fmla="*/ 681055 w 2777690"/>
                    <a:gd name="connsiteY8" fmla="*/ 622478 h 622478"/>
                    <a:gd name="connsiteX9" fmla="*/ 421937 w 2777690"/>
                    <a:gd name="connsiteY9" fmla="*/ 432282 h 622478"/>
                    <a:gd name="connsiteX10" fmla="*/ 236192 w 2777690"/>
                    <a:gd name="connsiteY10" fmla="*/ 611139 h 622478"/>
                    <a:gd name="connsiteX11" fmla="*/ 38752 w 2777690"/>
                    <a:gd name="connsiteY11" fmla="*/ 615646 h 622478"/>
                    <a:gd name="connsiteX12" fmla="*/ 0 w 2777690"/>
                    <a:gd name="connsiteY12" fmla="*/ 171708 h 622478"/>
                    <a:gd name="connsiteX0" fmla="*/ 0 w 2777690"/>
                    <a:gd name="connsiteY0" fmla="*/ 171708 h 622478"/>
                    <a:gd name="connsiteX1" fmla="*/ 2713679 w 2777690"/>
                    <a:gd name="connsiteY1" fmla="*/ 0 h 622478"/>
                    <a:gd name="connsiteX2" fmla="*/ 2777690 w 2777690"/>
                    <a:gd name="connsiteY2" fmla="*/ 401942 h 622478"/>
                    <a:gd name="connsiteX3" fmla="*/ 2633360 w 2777690"/>
                    <a:gd name="connsiteY3" fmla="*/ 524757 h 622478"/>
                    <a:gd name="connsiteX4" fmla="*/ 2376690 w 2777690"/>
                    <a:gd name="connsiteY4" fmla="*/ 290295 h 622478"/>
                    <a:gd name="connsiteX5" fmla="*/ 1909133 w 2777690"/>
                    <a:gd name="connsiteY5" fmla="*/ 277427 h 622478"/>
                    <a:gd name="connsiteX6" fmla="*/ 1527823 w 2777690"/>
                    <a:gd name="connsiteY6" fmla="*/ 384674 h 622478"/>
                    <a:gd name="connsiteX7" fmla="*/ 957077 w 2777690"/>
                    <a:gd name="connsiteY7" fmla="*/ 421496 h 622478"/>
                    <a:gd name="connsiteX8" fmla="*/ 681055 w 2777690"/>
                    <a:gd name="connsiteY8" fmla="*/ 622478 h 622478"/>
                    <a:gd name="connsiteX9" fmla="*/ 421937 w 2777690"/>
                    <a:gd name="connsiteY9" fmla="*/ 432282 h 622478"/>
                    <a:gd name="connsiteX10" fmla="*/ 236192 w 2777690"/>
                    <a:gd name="connsiteY10" fmla="*/ 611139 h 622478"/>
                    <a:gd name="connsiteX11" fmla="*/ 38752 w 2777690"/>
                    <a:gd name="connsiteY11" fmla="*/ 615646 h 622478"/>
                    <a:gd name="connsiteX12" fmla="*/ 0 w 2777690"/>
                    <a:gd name="connsiteY12" fmla="*/ 171708 h 622478"/>
                    <a:gd name="connsiteX0" fmla="*/ 0 w 2777690"/>
                    <a:gd name="connsiteY0" fmla="*/ 171708 h 622478"/>
                    <a:gd name="connsiteX1" fmla="*/ 2713679 w 2777690"/>
                    <a:gd name="connsiteY1" fmla="*/ 0 h 622478"/>
                    <a:gd name="connsiteX2" fmla="*/ 2777690 w 2777690"/>
                    <a:gd name="connsiteY2" fmla="*/ 401942 h 622478"/>
                    <a:gd name="connsiteX3" fmla="*/ 2633360 w 2777690"/>
                    <a:gd name="connsiteY3" fmla="*/ 524757 h 622478"/>
                    <a:gd name="connsiteX4" fmla="*/ 2376690 w 2777690"/>
                    <a:gd name="connsiteY4" fmla="*/ 290295 h 622478"/>
                    <a:gd name="connsiteX5" fmla="*/ 1909133 w 2777690"/>
                    <a:gd name="connsiteY5" fmla="*/ 277427 h 622478"/>
                    <a:gd name="connsiteX6" fmla="*/ 1527823 w 2777690"/>
                    <a:gd name="connsiteY6" fmla="*/ 384674 h 622478"/>
                    <a:gd name="connsiteX7" fmla="*/ 957077 w 2777690"/>
                    <a:gd name="connsiteY7" fmla="*/ 421496 h 622478"/>
                    <a:gd name="connsiteX8" fmla="*/ 681055 w 2777690"/>
                    <a:gd name="connsiteY8" fmla="*/ 622478 h 622478"/>
                    <a:gd name="connsiteX9" fmla="*/ 421937 w 2777690"/>
                    <a:gd name="connsiteY9" fmla="*/ 432282 h 622478"/>
                    <a:gd name="connsiteX10" fmla="*/ 236192 w 2777690"/>
                    <a:gd name="connsiteY10" fmla="*/ 611139 h 622478"/>
                    <a:gd name="connsiteX11" fmla="*/ 38752 w 2777690"/>
                    <a:gd name="connsiteY11" fmla="*/ 615646 h 622478"/>
                    <a:gd name="connsiteX12" fmla="*/ 0 w 2777690"/>
                    <a:gd name="connsiteY12" fmla="*/ 171708 h 622478"/>
                    <a:gd name="connsiteX0" fmla="*/ 0 w 2777690"/>
                    <a:gd name="connsiteY0" fmla="*/ 171708 h 622478"/>
                    <a:gd name="connsiteX1" fmla="*/ 2713679 w 2777690"/>
                    <a:gd name="connsiteY1" fmla="*/ 0 h 622478"/>
                    <a:gd name="connsiteX2" fmla="*/ 2777690 w 2777690"/>
                    <a:gd name="connsiteY2" fmla="*/ 401942 h 622478"/>
                    <a:gd name="connsiteX3" fmla="*/ 2633360 w 2777690"/>
                    <a:gd name="connsiteY3" fmla="*/ 524757 h 622478"/>
                    <a:gd name="connsiteX4" fmla="*/ 2376690 w 2777690"/>
                    <a:gd name="connsiteY4" fmla="*/ 290295 h 622478"/>
                    <a:gd name="connsiteX5" fmla="*/ 1909133 w 2777690"/>
                    <a:gd name="connsiteY5" fmla="*/ 277427 h 622478"/>
                    <a:gd name="connsiteX6" fmla="*/ 1527823 w 2777690"/>
                    <a:gd name="connsiteY6" fmla="*/ 384674 h 622478"/>
                    <a:gd name="connsiteX7" fmla="*/ 957077 w 2777690"/>
                    <a:gd name="connsiteY7" fmla="*/ 421496 h 622478"/>
                    <a:gd name="connsiteX8" fmla="*/ 681055 w 2777690"/>
                    <a:gd name="connsiteY8" fmla="*/ 622478 h 622478"/>
                    <a:gd name="connsiteX9" fmla="*/ 421937 w 2777690"/>
                    <a:gd name="connsiteY9" fmla="*/ 432282 h 622478"/>
                    <a:gd name="connsiteX10" fmla="*/ 236192 w 2777690"/>
                    <a:gd name="connsiteY10" fmla="*/ 611139 h 622478"/>
                    <a:gd name="connsiteX11" fmla="*/ 38752 w 2777690"/>
                    <a:gd name="connsiteY11" fmla="*/ 615646 h 622478"/>
                    <a:gd name="connsiteX12" fmla="*/ 0 w 2777690"/>
                    <a:gd name="connsiteY12" fmla="*/ 171708 h 622478"/>
                    <a:gd name="connsiteX0" fmla="*/ 0 w 2777690"/>
                    <a:gd name="connsiteY0" fmla="*/ 171708 h 622478"/>
                    <a:gd name="connsiteX1" fmla="*/ 2713679 w 2777690"/>
                    <a:gd name="connsiteY1" fmla="*/ 0 h 622478"/>
                    <a:gd name="connsiteX2" fmla="*/ 2777690 w 2777690"/>
                    <a:gd name="connsiteY2" fmla="*/ 401942 h 622478"/>
                    <a:gd name="connsiteX3" fmla="*/ 2633360 w 2777690"/>
                    <a:gd name="connsiteY3" fmla="*/ 524757 h 622478"/>
                    <a:gd name="connsiteX4" fmla="*/ 2376690 w 2777690"/>
                    <a:gd name="connsiteY4" fmla="*/ 290295 h 622478"/>
                    <a:gd name="connsiteX5" fmla="*/ 1909133 w 2777690"/>
                    <a:gd name="connsiteY5" fmla="*/ 277427 h 622478"/>
                    <a:gd name="connsiteX6" fmla="*/ 1527823 w 2777690"/>
                    <a:gd name="connsiteY6" fmla="*/ 384674 h 622478"/>
                    <a:gd name="connsiteX7" fmla="*/ 957077 w 2777690"/>
                    <a:gd name="connsiteY7" fmla="*/ 421496 h 622478"/>
                    <a:gd name="connsiteX8" fmla="*/ 681055 w 2777690"/>
                    <a:gd name="connsiteY8" fmla="*/ 622478 h 622478"/>
                    <a:gd name="connsiteX9" fmla="*/ 421937 w 2777690"/>
                    <a:gd name="connsiteY9" fmla="*/ 432282 h 622478"/>
                    <a:gd name="connsiteX10" fmla="*/ 236192 w 2777690"/>
                    <a:gd name="connsiteY10" fmla="*/ 611139 h 622478"/>
                    <a:gd name="connsiteX11" fmla="*/ 38752 w 2777690"/>
                    <a:gd name="connsiteY11" fmla="*/ 615646 h 622478"/>
                    <a:gd name="connsiteX12" fmla="*/ 0 w 2777690"/>
                    <a:gd name="connsiteY12" fmla="*/ 171708 h 622478"/>
                    <a:gd name="connsiteX0" fmla="*/ 0 w 2777690"/>
                    <a:gd name="connsiteY0" fmla="*/ 171708 h 622478"/>
                    <a:gd name="connsiteX1" fmla="*/ 2713679 w 2777690"/>
                    <a:gd name="connsiteY1" fmla="*/ 0 h 622478"/>
                    <a:gd name="connsiteX2" fmla="*/ 2777690 w 2777690"/>
                    <a:gd name="connsiteY2" fmla="*/ 401942 h 622478"/>
                    <a:gd name="connsiteX3" fmla="*/ 2633360 w 2777690"/>
                    <a:gd name="connsiteY3" fmla="*/ 524757 h 622478"/>
                    <a:gd name="connsiteX4" fmla="*/ 2376690 w 2777690"/>
                    <a:gd name="connsiteY4" fmla="*/ 290295 h 622478"/>
                    <a:gd name="connsiteX5" fmla="*/ 1909133 w 2777690"/>
                    <a:gd name="connsiteY5" fmla="*/ 277427 h 622478"/>
                    <a:gd name="connsiteX6" fmla="*/ 1527823 w 2777690"/>
                    <a:gd name="connsiteY6" fmla="*/ 384674 h 622478"/>
                    <a:gd name="connsiteX7" fmla="*/ 957077 w 2777690"/>
                    <a:gd name="connsiteY7" fmla="*/ 421496 h 622478"/>
                    <a:gd name="connsiteX8" fmla="*/ 681055 w 2777690"/>
                    <a:gd name="connsiteY8" fmla="*/ 622478 h 622478"/>
                    <a:gd name="connsiteX9" fmla="*/ 421937 w 2777690"/>
                    <a:gd name="connsiteY9" fmla="*/ 432282 h 622478"/>
                    <a:gd name="connsiteX10" fmla="*/ 236192 w 2777690"/>
                    <a:gd name="connsiteY10" fmla="*/ 611139 h 622478"/>
                    <a:gd name="connsiteX11" fmla="*/ 38752 w 2777690"/>
                    <a:gd name="connsiteY11" fmla="*/ 615646 h 622478"/>
                    <a:gd name="connsiteX12" fmla="*/ 0 w 2777690"/>
                    <a:gd name="connsiteY12" fmla="*/ 171708 h 6224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2777690" h="622478">
                      <a:moveTo>
                        <a:pt x="0" y="171708"/>
                      </a:moveTo>
                      <a:lnTo>
                        <a:pt x="2713679" y="0"/>
                      </a:lnTo>
                      <a:lnTo>
                        <a:pt x="2777690" y="401942"/>
                      </a:lnTo>
                      <a:lnTo>
                        <a:pt x="2633360" y="524757"/>
                      </a:lnTo>
                      <a:cubicBezTo>
                        <a:pt x="2603519" y="419547"/>
                        <a:pt x="2473929" y="337446"/>
                        <a:pt x="2376690" y="290295"/>
                      </a:cubicBezTo>
                      <a:lnTo>
                        <a:pt x="1909133" y="277427"/>
                      </a:lnTo>
                      <a:cubicBezTo>
                        <a:pt x="1816723" y="160922"/>
                        <a:pt x="1520565" y="253376"/>
                        <a:pt x="1527823" y="384674"/>
                      </a:cubicBezTo>
                      <a:cubicBezTo>
                        <a:pt x="1457732" y="298422"/>
                        <a:pt x="1278850" y="276951"/>
                        <a:pt x="957077" y="421496"/>
                      </a:cubicBezTo>
                      <a:cubicBezTo>
                        <a:pt x="698465" y="559493"/>
                        <a:pt x="679476" y="535393"/>
                        <a:pt x="681055" y="622478"/>
                      </a:cubicBezTo>
                      <a:cubicBezTo>
                        <a:pt x="579517" y="489477"/>
                        <a:pt x="536850" y="452822"/>
                        <a:pt x="421937" y="432282"/>
                      </a:cubicBezTo>
                      <a:cubicBezTo>
                        <a:pt x="305369" y="451928"/>
                        <a:pt x="298900" y="523242"/>
                        <a:pt x="236192" y="611139"/>
                      </a:cubicBezTo>
                      <a:lnTo>
                        <a:pt x="38752" y="615646"/>
                      </a:lnTo>
                      <a:lnTo>
                        <a:pt x="0" y="171708"/>
                      </a:lnTo>
                      <a:close/>
                    </a:path>
                  </a:pathLst>
                </a:cu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3" name="Rectangle 12"/>
              <p:cNvSpPr/>
              <p:nvPr/>
            </p:nvSpPr>
            <p:spPr>
              <a:xfrm>
                <a:off x="4529" y="6690360"/>
                <a:ext cx="9139471" cy="174010"/>
              </a:xfrm>
              <a:prstGeom prst="rect">
                <a:avLst/>
              </a:prstGeom>
              <a:pattFill prst="lgConfetti">
                <a:fgClr>
                  <a:schemeClr val="tx1"/>
                </a:fgClr>
                <a:bgClr>
                  <a:srgbClr val="B4AA7A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Oval 13"/>
              <p:cNvSpPr/>
              <p:nvPr/>
            </p:nvSpPr>
            <p:spPr>
              <a:xfrm>
                <a:off x="1642382" y="6508770"/>
                <a:ext cx="377371" cy="290286"/>
              </a:xfrm>
              <a:prstGeom prst="ellipse">
                <a:avLst/>
              </a:prstGeom>
              <a:blipFill>
                <a:blip r:embed="rId5"/>
                <a:tile tx="0" ty="0" sx="100000" sy="100000" flip="none" algn="tl"/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Oval 5"/>
              <p:cNvSpPr/>
              <p:nvPr/>
            </p:nvSpPr>
            <p:spPr>
              <a:xfrm>
                <a:off x="2202996" y="6499699"/>
                <a:ext cx="469706" cy="308428"/>
              </a:xfrm>
              <a:custGeom>
                <a:avLst/>
                <a:gdLst>
                  <a:gd name="connsiteX0" fmla="*/ 0 w 436064"/>
                  <a:gd name="connsiteY0" fmla="*/ 145143 h 290286"/>
                  <a:gd name="connsiteX1" fmla="*/ 218032 w 436064"/>
                  <a:gd name="connsiteY1" fmla="*/ 0 h 290286"/>
                  <a:gd name="connsiteX2" fmla="*/ 436064 w 436064"/>
                  <a:gd name="connsiteY2" fmla="*/ 145143 h 290286"/>
                  <a:gd name="connsiteX3" fmla="*/ 218032 w 436064"/>
                  <a:gd name="connsiteY3" fmla="*/ 290286 h 290286"/>
                  <a:gd name="connsiteX4" fmla="*/ 0 w 436064"/>
                  <a:gd name="connsiteY4" fmla="*/ 145143 h 290286"/>
                  <a:gd name="connsiteX0" fmla="*/ 0 w 469706"/>
                  <a:gd name="connsiteY0" fmla="*/ 163285 h 308428"/>
                  <a:gd name="connsiteX1" fmla="*/ 218032 w 469706"/>
                  <a:gd name="connsiteY1" fmla="*/ 18142 h 308428"/>
                  <a:gd name="connsiteX2" fmla="*/ 451304 w 469706"/>
                  <a:gd name="connsiteY2" fmla="*/ 18142 h 308428"/>
                  <a:gd name="connsiteX3" fmla="*/ 436064 w 469706"/>
                  <a:gd name="connsiteY3" fmla="*/ 163285 h 308428"/>
                  <a:gd name="connsiteX4" fmla="*/ 218032 w 469706"/>
                  <a:gd name="connsiteY4" fmla="*/ 308428 h 308428"/>
                  <a:gd name="connsiteX5" fmla="*/ 0 w 469706"/>
                  <a:gd name="connsiteY5" fmla="*/ 163285 h 308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69706" h="308428">
                    <a:moveTo>
                      <a:pt x="0" y="163285"/>
                    </a:moveTo>
                    <a:cubicBezTo>
                      <a:pt x="0" y="83125"/>
                      <a:pt x="142815" y="42332"/>
                      <a:pt x="218032" y="18142"/>
                    </a:cubicBezTo>
                    <a:cubicBezTo>
                      <a:pt x="293249" y="-6048"/>
                      <a:pt x="414965" y="-6049"/>
                      <a:pt x="451304" y="18142"/>
                    </a:cubicBezTo>
                    <a:cubicBezTo>
                      <a:pt x="487643" y="42333"/>
                      <a:pt x="463513" y="123794"/>
                      <a:pt x="436064" y="163285"/>
                    </a:cubicBezTo>
                    <a:cubicBezTo>
                      <a:pt x="408615" y="202776"/>
                      <a:pt x="338448" y="308428"/>
                      <a:pt x="218032" y="308428"/>
                    </a:cubicBezTo>
                    <a:cubicBezTo>
                      <a:pt x="97616" y="308428"/>
                      <a:pt x="0" y="243445"/>
                      <a:pt x="0" y="163285"/>
                    </a:cubicBezTo>
                    <a:close/>
                  </a:path>
                </a:pathLst>
              </a:custGeom>
              <a:blipFill>
                <a:blip r:embed="rId6"/>
                <a:tile tx="0" ty="0" sx="100000" sy="100000" flip="none" algn="tl"/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Oval 15"/>
              <p:cNvSpPr/>
              <p:nvPr/>
            </p:nvSpPr>
            <p:spPr>
              <a:xfrm rot="5168312">
                <a:off x="3828596" y="6637565"/>
                <a:ext cx="377371" cy="198846"/>
              </a:xfrm>
              <a:prstGeom prst="ellipse">
                <a:avLst/>
              </a:prstGeom>
              <a:blipFill>
                <a:blip r:embed="rId7"/>
                <a:tile tx="0" ty="0" sx="100000" sy="100000" flip="none" algn="tl"/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Oval 16"/>
              <p:cNvSpPr/>
              <p:nvPr/>
            </p:nvSpPr>
            <p:spPr>
              <a:xfrm>
                <a:off x="4049651" y="6482250"/>
                <a:ext cx="377371" cy="290286"/>
              </a:xfrm>
              <a:prstGeom prst="ellipse">
                <a:avLst/>
              </a:prstGeom>
              <a:blipFill>
                <a:blip r:embed="rId5"/>
                <a:tile tx="0" ty="0" sx="100000" sy="100000" flip="none" algn="tl"/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Oval 5"/>
              <p:cNvSpPr/>
              <p:nvPr/>
            </p:nvSpPr>
            <p:spPr>
              <a:xfrm rot="3584159">
                <a:off x="4341676" y="6523446"/>
                <a:ext cx="469706" cy="308428"/>
              </a:xfrm>
              <a:custGeom>
                <a:avLst/>
                <a:gdLst>
                  <a:gd name="connsiteX0" fmla="*/ 0 w 436064"/>
                  <a:gd name="connsiteY0" fmla="*/ 145143 h 290286"/>
                  <a:gd name="connsiteX1" fmla="*/ 218032 w 436064"/>
                  <a:gd name="connsiteY1" fmla="*/ 0 h 290286"/>
                  <a:gd name="connsiteX2" fmla="*/ 436064 w 436064"/>
                  <a:gd name="connsiteY2" fmla="*/ 145143 h 290286"/>
                  <a:gd name="connsiteX3" fmla="*/ 218032 w 436064"/>
                  <a:gd name="connsiteY3" fmla="*/ 290286 h 290286"/>
                  <a:gd name="connsiteX4" fmla="*/ 0 w 436064"/>
                  <a:gd name="connsiteY4" fmla="*/ 145143 h 290286"/>
                  <a:gd name="connsiteX0" fmla="*/ 0 w 469706"/>
                  <a:gd name="connsiteY0" fmla="*/ 163285 h 308428"/>
                  <a:gd name="connsiteX1" fmla="*/ 218032 w 469706"/>
                  <a:gd name="connsiteY1" fmla="*/ 18142 h 308428"/>
                  <a:gd name="connsiteX2" fmla="*/ 451304 w 469706"/>
                  <a:gd name="connsiteY2" fmla="*/ 18142 h 308428"/>
                  <a:gd name="connsiteX3" fmla="*/ 436064 w 469706"/>
                  <a:gd name="connsiteY3" fmla="*/ 163285 h 308428"/>
                  <a:gd name="connsiteX4" fmla="*/ 218032 w 469706"/>
                  <a:gd name="connsiteY4" fmla="*/ 308428 h 308428"/>
                  <a:gd name="connsiteX5" fmla="*/ 0 w 469706"/>
                  <a:gd name="connsiteY5" fmla="*/ 163285 h 308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69706" h="308428">
                    <a:moveTo>
                      <a:pt x="0" y="163285"/>
                    </a:moveTo>
                    <a:cubicBezTo>
                      <a:pt x="0" y="83125"/>
                      <a:pt x="142815" y="42332"/>
                      <a:pt x="218032" y="18142"/>
                    </a:cubicBezTo>
                    <a:cubicBezTo>
                      <a:pt x="293249" y="-6048"/>
                      <a:pt x="414965" y="-6049"/>
                      <a:pt x="451304" y="18142"/>
                    </a:cubicBezTo>
                    <a:cubicBezTo>
                      <a:pt x="487643" y="42333"/>
                      <a:pt x="463513" y="123794"/>
                      <a:pt x="436064" y="163285"/>
                    </a:cubicBezTo>
                    <a:cubicBezTo>
                      <a:pt x="408615" y="202776"/>
                      <a:pt x="338448" y="308428"/>
                      <a:pt x="218032" y="308428"/>
                    </a:cubicBezTo>
                    <a:cubicBezTo>
                      <a:pt x="97616" y="308428"/>
                      <a:pt x="0" y="243445"/>
                      <a:pt x="0" y="163285"/>
                    </a:cubicBezTo>
                    <a:close/>
                  </a:path>
                </a:pathLst>
              </a:custGeom>
              <a:blipFill>
                <a:blip r:embed="rId6"/>
                <a:tile tx="0" ty="0" sx="100000" sy="100000" flip="none" algn="tl"/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Oval 9"/>
              <p:cNvSpPr/>
              <p:nvPr/>
            </p:nvSpPr>
            <p:spPr>
              <a:xfrm>
                <a:off x="1927639" y="6534823"/>
                <a:ext cx="378137" cy="301587"/>
              </a:xfrm>
              <a:custGeom>
                <a:avLst/>
                <a:gdLst>
                  <a:gd name="connsiteX0" fmla="*/ 0 w 377371"/>
                  <a:gd name="connsiteY0" fmla="*/ 99423 h 198846"/>
                  <a:gd name="connsiteX1" fmla="*/ 188686 w 377371"/>
                  <a:gd name="connsiteY1" fmla="*/ 0 h 198846"/>
                  <a:gd name="connsiteX2" fmla="*/ 377372 w 377371"/>
                  <a:gd name="connsiteY2" fmla="*/ 99423 h 198846"/>
                  <a:gd name="connsiteX3" fmla="*/ 188686 w 377371"/>
                  <a:gd name="connsiteY3" fmla="*/ 198846 h 198846"/>
                  <a:gd name="connsiteX4" fmla="*/ 0 w 377371"/>
                  <a:gd name="connsiteY4" fmla="*/ 99423 h 198846"/>
                  <a:gd name="connsiteX0" fmla="*/ 765 w 378137"/>
                  <a:gd name="connsiteY0" fmla="*/ 202164 h 301587"/>
                  <a:gd name="connsiteX1" fmla="*/ 251096 w 378137"/>
                  <a:gd name="connsiteY1" fmla="*/ 0 h 301587"/>
                  <a:gd name="connsiteX2" fmla="*/ 378137 w 378137"/>
                  <a:gd name="connsiteY2" fmla="*/ 202164 h 301587"/>
                  <a:gd name="connsiteX3" fmla="*/ 189451 w 378137"/>
                  <a:gd name="connsiteY3" fmla="*/ 301587 h 301587"/>
                  <a:gd name="connsiteX4" fmla="*/ 765 w 378137"/>
                  <a:gd name="connsiteY4" fmla="*/ 202164 h 301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8137" h="301587">
                    <a:moveTo>
                      <a:pt x="765" y="202164"/>
                    </a:moveTo>
                    <a:cubicBezTo>
                      <a:pt x="11039" y="151900"/>
                      <a:pt x="146888" y="0"/>
                      <a:pt x="251096" y="0"/>
                    </a:cubicBezTo>
                    <a:cubicBezTo>
                      <a:pt x="355304" y="0"/>
                      <a:pt x="378137" y="147254"/>
                      <a:pt x="378137" y="202164"/>
                    </a:cubicBezTo>
                    <a:cubicBezTo>
                      <a:pt x="378137" y="257074"/>
                      <a:pt x="293659" y="301587"/>
                      <a:pt x="189451" y="301587"/>
                    </a:cubicBezTo>
                    <a:cubicBezTo>
                      <a:pt x="85243" y="301587"/>
                      <a:pt x="-9509" y="252428"/>
                      <a:pt x="765" y="202164"/>
                    </a:cubicBezTo>
                    <a:close/>
                  </a:path>
                </a:pathLst>
              </a:custGeom>
              <a:blipFill>
                <a:blip r:embed="rId7"/>
                <a:tile tx="0" ty="0" sx="100000" sy="100000" flip="none" algn="tl"/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Oval 5"/>
              <p:cNvSpPr/>
              <p:nvPr/>
            </p:nvSpPr>
            <p:spPr>
              <a:xfrm rot="3584159">
                <a:off x="2547100" y="6517657"/>
                <a:ext cx="472934" cy="352338"/>
              </a:xfrm>
              <a:custGeom>
                <a:avLst/>
                <a:gdLst>
                  <a:gd name="connsiteX0" fmla="*/ 0 w 436064"/>
                  <a:gd name="connsiteY0" fmla="*/ 145143 h 290286"/>
                  <a:gd name="connsiteX1" fmla="*/ 218032 w 436064"/>
                  <a:gd name="connsiteY1" fmla="*/ 0 h 290286"/>
                  <a:gd name="connsiteX2" fmla="*/ 436064 w 436064"/>
                  <a:gd name="connsiteY2" fmla="*/ 145143 h 290286"/>
                  <a:gd name="connsiteX3" fmla="*/ 218032 w 436064"/>
                  <a:gd name="connsiteY3" fmla="*/ 290286 h 290286"/>
                  <a:gd name="connsiteX4" fmla="*/ 0 w 436064"/>
                  <a:gd name="connsiteY4" fmla="*/ 145143 h 290286"/>
                  <a:gd name="connsiteX0" fmla="*/ 0 w 469706"/>
                  <a:gd name="connsiteY0" fmla="*/ 163285 h 308428"/>
                  <a:gd name="connsiteX1" fmla="*/ 218032 w 469706"/>
                  <a:gd name="connsiteY1" fmla="*/ 18142 h 308428"/>
                  <a:gd name="connsiteX2" fmla="*/ 451304 w 469706"/>
                  <a:gd name="connsiteY2" fmla="*/ 18142 h 308428"/>
                  <a:gd name="connsiteX3" fmla="*/ 436064 w 469706"/>
                  <a:gd name="connsiteY3" fmla="*/ 163285 h 308428"/>
                  <a:gd name="connsiteX4" fmla="*/ 218032 w 469706"/>
                  <a:gd name="connsiteY4" fmla="*/ 308428 h 308428"/>
                  <a:gd name="connsiteX5" fmla="*/ 0 w 469706"/>
                  <a:gd name="connsiteY5" fmla="*/ 163285 h 308428"/>
                  <a:gd name="connsiteX0" fmla="*/ 3228 w 472934"/>
                  <a:gd name="connsiteY0" fmla="*/ 163285 h 352338"/>
                  <a:gd name="connsiteX1" fmla="*/ 221260 w 472934"/>
                  <a:gd name="connsiteY1" fmla="*/ 18142 h 352338"/>
                  <a:gd name="connsiteX2" fmla="*/ 454532 w 472934"/>
                  <a:gd name="connsiteY2" fmla="*/ 18142 h 352338"/>
                  <a:gd name="connsiteX3" fmla="*/ 439292 w 472934"/>
                  <a:gd name="connsiteY3" fmla="*/ 163285 h 352338"/>
                  <a:gd name="connsiteX4" fmla="*/ 221260 w 472934"/>
                  <a:gd name="connsiteY4" fmla="*/ 308428 h 352338"/>
                  <a:gd name="connsiteX5" fmla="*/ 99657 w 472934"/>
                  <a:gd name="connsiteY5" fmla="*/ 343358 h 352338"/>
                  <a:gd name="connsiteX6" fmla="*/ 3228 w 472934"/>
                  <a:gd name="connsiteY6" fmla="*/ 163285 h 3523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72934" h="352338">
                    <a:moveTo>
                      <a:pt x="3228" y="163285"/>
                    </a:moveTo>
                    <a:cubicBezTo>
                      <a:pt x="23495" y="109082"/>
                      <a:pt x="146043" y="42332"/>
                      <a:pt x="221260" y="18142"/>
                    </a:cubicBezTo>
                    <a:cubicBezTo>
                      <a:pt x="296477" y="-6048"/>
                      <a:pt x="418193" y="-6049"/>
                      <a:pt x="454532" y="18142"/>
                    </a:cubicBezTo>
                    <a:cubicBezTo>
                      <a:pt x="490871" y="42333"/>
                      <a:pt x="466741" y="123794"/>
                      <a:pt x="439292" y="163285"/>
                    </a:cubicBezTo>
                    <a:cubicBezTo>
                      <a:pt x="411843" y="202776"/>
                      <a:pt x="277866" y="278416"/>
                      <a:pt x="221260" y="308428"/>
                    </a:cubicBezTo>
                    <a:cubicBezTo>
                      <a:pt x="164654" y="338440"/>
                      <a:pt x="135996" y="367549"/>
                      <a:pt x="99657" y="343358"/>
                    </a:cubicBezTo>
                    <a:cubicBezTo>
                      <a:pt x="63318" y="319167"/>
                      <a:pt x="-17039" y="217488"/>
                      <a:pt x="3228" y="163285"/>
                    </a:cubicBezTo>
                    <a:close/>
                  </a:path>
                </a:pathLst>
              </a:custGeom>
              <a:solidFill>
                <a:srgbClr val="5F5F5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Oval 20"/>
              <p:cNvSpPr/>
              <p:nvPr/>
            </p:nvSpPr>
            <p:spPr>
              <a:xfrm rot="18831130">
                <a:off x="2911678" y="6554491"/>
                <a:ext cx="377371" cy="198846"/>
              </a:xfrm>
              <a:prstGeom prst="ellipse">
                <a:avLst/>
              </a:prstGeom>
              <a:solidFill>
                <a:srgbClr val="96969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 11"/>
              <p:cNvSpPr/>
              <p:nvPr/>
            </p:nvSpPr>
            <p:spPr>
              <a:xfrm rot="20510873">
                <a:off x="3348842" y="6579234"/>
                <a:ext cx="654050" cy="196850"/>
              </a:xfrm>
              <a:custGeom>
                <a:avLst/>
                <a:gdLst>
                  <a:gd name="connsiteX0" fmla="*/ 0 w 654050"/>
                  <a:gd name="connsiteY0" fmla="*/ 0 h 151016"/>
                  <a:gd name="connsiteX1" fmla="*/ 654050 w 654050"/>
                  <a:gd name="connsiteY1" fmla="*/ 0 h 151016"/>
                  <a:gd name="connsiteX2" fmla="*/ 654050 w 654050"/>
                  <a:gd name="connsiteY2" fmla="*/ 151016 h 151016"/>
                  <a:gd name="connsiteX3" fmla="*/ 0 w 654050"/>
                  <a:gd name="connsiteY3" fmla="*/ 151016 h 151016"/>
                  <a:gd name="connsiteX4" fmla="*/ 0 w 654050"/>
                  <a:gd name="connsiteY4" fmla="*/ 0 h 151016"/>
                  <a:gd name="connsiteX0" fmla="*/ 0 w 654050"/>
                  <a:gd name="connsiteY0" fmla="*/ 19050 h 170066"/>
                  <a:gd name="connsiteX1" fmla="*/ 222250 w 654050"/>
                  <a:gd name="connsiteY1" fmla="*/ 0 h 170066"/>
                  <a:gd name="connsiteX2" fmla="*/ 654050 w 654050"/>
                  <a:gd name="connsiteY2" fmla="*/ 19050 h 170066"/>
                  <a:gd name="connsiteX3" fmla="*/ 654050 w 654050"/>
                  <a:gd name="connsiteY3" fmla="*/ 170066 h 170066"/>
                  <a:gd name="connsiteX4" fmla="*/ 0 w 654050"/>
                  <a:gd name="connsiteY4" fmla="*/ 170066 h 170066"/>
                  <a:gd name="connsiteX5" fmla="*/ 0 w 654050"/>
                  <a:gd name="connsiteY5" fmla="*/ 19050 h 170066"/>
                  <a:gd name="connsiteX0" fmla="*/ 0 w 654050"/>
                  <a:gd name="connsiteY0" fmla="*/ 19050 h 196850"/>
                  <a:gd name="connsiteX1" fmla="*/ 222250 w 654050"/>
                  <a:gd name="connsiteY1" fmla="*/ 0 h 196850"/>
                  <a:gd name="connsiteX2" fmla="*/ 654050 w 654050"/>
                  <a:gd name="connsiteY2" fmla="*/ 19050 h 196850"/>
                  <a:gd name="connsiteX3" fmla="*/ 654050 w 654050"/>
                  <a:gd name="connsiteY3" fmla="*/ 170066 h 196850"/>
                  <a:gd name="connsiteX4" fmla="*/ 501650 w 654050"/>
                  <a:gd name="connsiteY4" fmla="*/ 196850 h 196850"/>
                  <a:gd name="connsiteX5" fmla="*/ 0 w 654050"/>
                  <a:gd name="connsiteY5" fmla="*/ 170066 h 196850"/>
                  <a:gd name="connsiteX6" fmla="*/ 0 w 654050"/>
                  <a:gd name="connsiteY6" fmla="*/ 19050 h 196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54050" h="196850">
                    <a:moveTo>
                      <a:pt x="0" y="19050"/>
                    </a:moveTo>
                    <a:cubicBezTo>
                      <a:pt x="82550" y="16933"/>
                      <a:pt x="139700" y="2117"/>
                      <a:pt x="222250" y="0"/>
                    </a:cubicBezTo>
                    <a:lnTo>
                      <a:pt x="654050" y="19050"/>
                    </a:lnTo>
                    <a:lnTo>
                      <a:pt x="654050" y="170066"/>
                    </a:lnTo>
                    <a:cubicBezTo>
                      <a:pt x="599017" y="170527"/>
                      <a:pt x="556683" y="196389"/>
                      <a:pt x="501650" y="196850"/>
                    </a:cubicBezTo>
                    <a:lnTo>
                      <a:pt x="0" y="170066"/>
                    </a:lnTo>
                    <a:lnTo>
                      <a:pt x="0" y="19050"/>
                    </a:lnTo>
                    <a:close/>
                  </a:path>
                </a:pathLst>
              </a:custGeom>
              <a:blipFill>
                <a:blip r:embed="rId8"/>
                <a:tile tx="0" ty="0" sx="100000" sy="100000" flip="none" algn="tl"/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3" name="Oval 19"/>
              <p:cNvSpPr/>
              <p:nvPr/>
            </p:nvSpPr>
            <p:spPr>
              <a:xfrm>
                <a:off x="4656231" y="6325253"/>
                <a:ext cx="774932" cy="544580"/>
              </a:xfrm>
              <a:custGeom>
                <a:avLst/>
                <a:gdLst>
                  <a:gd name="connsiteX0" fmla="*/ 0 w 770618"/>
                  <a:gd name="connsiteY0" fmla="*/ 271780 h 543560"/>
                  <a:gd name="connsiteX1" fmla="*/ 385309 w 770618"/>
                  <a:gd name="connsiteY1" fmla="*/ 0 h 543560"/>
                  <a:gd name="connsiteX2" fmla="*/ 770618 w 770618"/>
                  <a:gd name="connsiteY2" fmla="*/ 271780 h 543560"/>
                  <a:gd name="connsiteX3" fmla="*/ 385309 w 770618"/>
                  <a:gd name="connsiteY3" fmla="*/ 543560 h 543560"/>
                  <a:gd name="connsiteX4" fmla="*/ 0 w 770618"/>
                  <a:gd name="connsiteY4" fmla="*/ 271780 h 543560"/>
                  <a:gd name="connsiteX0" fmla="*/ 4314 w 774932"/>
                  <a:gd name="connsiteY0" fmla="*/ 272800 h 544580"/>
                  <a:gd name="connsiteX1" fmla="*/ 195041 w 774932"/>
                  <a:gd name="connsiteY1" fmla="*/ 183497 h 544580"/>
                  <a:gd name="connsiteX2" fmla="*/ 389623 w 774932"/>
                  <a:gd name="connsiteY2" fmla="*/ 1020 h 544580"/>
                  <a:gd name="connsiteX3" fmla="*/ 774932 w 774932"/>
                  <a:gd name="connsiteY3" fmla="*/ 272800 h 544580"/>
                  <a:gd name="connsiteX4" fmla="*/ 389623 w 774932"/>
                  <a:gd name="connsiteY4" fmla="*/ 544580 h 544580"/>
                  <a:gd name="connsiteX5" fmla="*/ 4314 w 774932"/>
                  <a:gd name="connsiteY5" fmla="*/ 272800 h 5445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74932" h="544580">
                    <a:moveTo>
                      <a:pt x="4314" y="272800"/>
                    </a:moveTo>
                    <a:cubicBezTo>
                      <a:pt x="-28116" y="212620"/>
                      <a:pt x="130823" y="228794"/>
                      <a:pt x="195041" y="183497"/>
                    </a:cubicBezTo>
                    <a:cubicBezTo>
                      <a:pt x="259259" y="138200"/>
                      <a:pt x="292975" y="-13864"/>
                      <a:pt x="389623" y="1020"/>
                    </a:cubicBezTo>
                    <a:cubicBezTo>
                      <a:pt x="486271" y="15904"/>
                      <a:pt x="774932" y="122700"/>
                      <a:pt x="774932" y="272800"/>
                    </a:cubicBezTo>
                    <a:cubicBezTo>
                      <a:pt x="774932" y="422900"/>
                      <a:pt x="602423" y="544580"/>
                      <a:pt x="389623" y="544580"/>
                    </a:cubicBezTo>
                    <a:cubicBezTo>
                      <a:pt x="176823" y="544580"/>
                      <a:pt x="36744" y="332980"/>
                      <a:pt x="4314" y="272800"/>
                    </a:cubicBezTo>
                    <a:close/>
                  </a:path>
                </a:pathLst>
              </a:custGeom>
              <a:blipFill>
                <a:blip r:embed="rId5"/>
                <a:tile tx="0" ty="0" sx="100000" sy="100000" flip="none" algn="tl"/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 21"/>
              <p:cNvSpPr/>
              <p:nvPr/>
            </p:nvSpPr>
            <p:spPr>
              <a:xfrm>
                <a:off x="5353014" y="6584950"/>
                <a:ext cx="951097" cy="182356"/>
              </a:xfrm>
              <a:custGeom>
                <a:avLst/>
                <a:gdLst>
                  <a:gd name="connsiteX0" fmla="*/ 0 w 951062"/>
                  <a:gd name="connsiteY0" fmla="*/ 0 h 174010"/>
                  <a:gd name="connsiteX1" fmla="*/ 951062 w 951062"/>
                  <a:gd name="connsiteY1" fmla="*/ 0 h 174010"/>
                  <a:gd name="connsiteX2" fmla="*/ 951062 w 951062"/>
                  <a:gd name="connsiteY2" fmla="*/ 174010 h 174010"/>
                  <a:gd name="connsiteX3" fmla="*/ 0 w 951062"/>
                  <a:gd name="connsiteY3" fmla="*/ 174010 h 174010"/>
                  <a:gd name="connsiteX4" fmla="*/ 0 w 951062"/>
                  <a:gd name="connsiteY4" fmla="*/ 0 h 174010"/>
                  <a:gd name="connsiteX0" fmla="*/ 0 w 951062"/>
                  <a:gd name="connsiteY0" fmla="*/ 0 h 174010"/>
                  <a:gd name="connsiteX1" fmla="*/ 944712 w 951062"/>
                  <a:gd name="connsiteY1" fmla="*/ 101600 h 174010"/>
                  <a:gd name="connsiteX2" fmla="*/ 951062 w 951062"/>
                  <a:gd name="connsiteY2" fmla="*/ 174010 h 174010"/>
                  <a:gd name="connsiteX3" fmla="*/ 0 w 951062"/>
                  <a:gd name="connsiteY3" fmla="*/ 174010 h 174010"/>
                  <a:gd name="connsiteX4" fmla="*/ 0 w 951062"/>
                  <a:gd name="connsiteY4" fmla="*/ 0 h 174010"/>
                  <a:gd name="connsiteX0" fmla="*/ 35 w 951097"/>
                  <a:gd name="connsiteY0" fmla="*/ 8346 h 182356"/>
                  <a:gd name="connsiteX1" fmla="*/ 944747 w 951097"/>
                  <a:gd name="connsiteY1" fmla="*/ 109946 h 182356"/>
                  <a:gd name="connsiteX2" fmla="*/ 951097 w 951097"/>
                  <a:gd name="connsiteY2" fmla="*/ 182356 h 182356"/>
                  <a:gd name="connsiteX3" fmla="*/ 35 w 951097"/>
                  <a:gd name="connsiteY3" fmla="*/ 182356 h 182356"/>
                  <a:gd name="connsiteX4" fmla="*/ 88935 w 951097"/>
                  <a:gd name="connsiteY4" fmla="*/ 0 h 182356"/>
                  <a:gd name="connsiteX5" fmla="*/ 35 w 951097"/>
                  <a:gd name="connsiteY5" fmla="*/ 8346 h 1823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51097" h="182356">
                    <a:moveTo>
                      <a:pt x="35" y="8346"/>
                    </a:moveTo>
                    <a:lnTo>
                      <a:pt x="944747" y="109946"/>
                    </a:lnTo>
                    <a:lnTo>
                      <a:pt x="951097" y="182356"/>
                    </a:lnTo>
                    <a:lnTo>
                      <a:pt x="35" y="182356"/>
                    </a:lnTo>
                    <a:cubicBezTo>
                      <a:pt x="-2082" y="132154"/>
                      <a:pt x="91052" y="50202"/>
                      <a:pt x="88935" y="0"/>
                    </a:cubicBezTo>
                    <a:lnTo>
                      <a:pt x="35" y="8346"/>
                    </a:lnTo>
                    <a:close/>
                  </a:path>
                </a:pathLst>
              </a:custGeom>
              <a:pattFill prst="lgConfetti">
                <a:fgClr>
                  <a:schemeClr val="tx1"/>
                </a:fgClr>
                <a:bgClr>
                  <a:srgbClr val="B4AA7A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Oval 5"/>
              <p:cNvSpPr/>
              <p:nvPr/>
            </p:nvSpPr>
            <p:spPr>
              <a:xfrm rot="1296436">
                <a:off x="5905797" y="6486189"/>
                <a:ext cx="472934" cy="352338"/>
              </a:xfrm>
              <a:custGeom>
                <a:avLst/>
                <a:gdLst>
                  <a:gd name="connsiteX0" fmla="*/ 0 w 436064"/>
                  <a:gd name="connsiteY0" fmla="*/ 145143 h 290286"/>
                  <a:gd name="connsiteX1" fmla="*/ 218032 w 436064"/>
                  <a:gd name="connsiteY1" fmla="*/ 0 h 290286"/>
                  <a:gd name="connsiteX2" fmla="*/ 436064 w 436064"/>
                  <a:gd name="connsiteY2" fmla="*/ 145143 h 290286"/>
                  <a:gd name="connsiteX3" fmla="*/ 218032 w 436064"/>
                  <a:gd name="connsiteY3" fmla="*/ 290286 h 290286"/>
                  <a:gd name="connsiteX4" fmla="*/ 0 w 436064"/>
                  <a:gd name="connsiteY4" fmla="*/ 145143 h 290286"/>
                  <a:gd name="connsiteX0" fmla="*/ 0 w 469706"/>
                  <a:gd name="connsiteY0" fmla="*/ 163285 h 308428"/>
                  <a:gd name="connsiteX1" fmla="*/ 218032 w 469706"/>
                  <a:gd name="connsiteY1" fmla="*/ 18142 h 308428"/>
                  <a:gd name="connsiteX2" fmla="*/ 451304 w 469706"/>
                  <a:gd name="connsiteY2" fmla="*/ 18142 h 308428"/>
                  <a:gd name="connsiteX3" fmla="*/ 436064 w 469706"/>
                  <a:gd name="connsiteY3" fmla="*/ 163285 h 308428"/>
                  <a:gd name="connsiteX4" fmla="*/ 218032 w 469706"/>
                  <a:gd name="connsiteY4" fmla="*/ 308428 h 308428"/>
                  <a:gd name="connsiteX5" fmla="*/ 0 w 469706"/>
                  <a:gd name="connsiteY5" fmla="*/ 163285 h 308428"/>
                  <a:gd name="connsiteX0" fmla="*/ 3228 w 472934"/>
                  <a:gd name="connsiteY0" fmla="*/ 163285 h 352338"/>
                  <a:gd name="connsiteX1" fmla="*/ 221260 w 472934"/>
                  <a:gd name="connsiteY1" fmla="*/ 18142 h 352338"/>
                  <a:gd name="connsiteX2" fmla="*/ 454532 w 472934"/>
                  <a:gd name="connsiteY2" fmla="*/ 18142 h 352338"/>
                  <a:gd name="connsiteX3" fmla="*/ 439292 w 472934"/>
                  <a:gd name="connsiteY3" fmla="*/ 163285 h 352338"/>
                  <a:gd name="connsiteX4" fmla="*/ 221260 w 472934"/>
                  <a:gd name="connsiteY4" fmla="*/ 308428 h 352338"/>
                  <a:gd name="connsiteX5" fmla="*/ 99657 w 472934"/>
                  <a:gd name="connsiteY5" fmla="*/ 343358 h 352338"/>
                  <a:gd name="connsiteX6" fmla="*/ 3228 w 472934"/>
                  <a:gd name="connsiteY6" fmla="*/ 163285 h 3523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72934" h="352338">
                    <a:moveTo>
                      <a:pt x="3228" y="163285"/>
                    </a:moveTo>
                    <a:cubicBezTo>
                      <a:pt x="23495" y="109082"/>
                      <a:pt x="146043" y="42332"/>
                      <a:pt x="221260" y="18142"/>
                    </a:cubicBezTo>
                    <a:cubicBezTo>
                      <a:pt x="296477" y="-6048"/>
                      <a:pt x="418193" y="-6049"/>
                      <a:pt x="454532" y="18142"/>
                    </a:cubicBezTo>
                    <a:cubicBezTo>
                      <a:pt x="490871" y="42333"/>
                      <a:pt x="466741" y="123794"/>
                      <a:pt x="439292" y="163285"/>
                    </a:cubicBezTo>
                    <a:cubicBezTo>
                      <a:pt x="411843" y="202776"/>
                      <a:pt x="277866" y="278416"/>
                      <a:pt x="221260" y="308428"/>
                    </a:cubicBezTo>
                    <a:cubicBezTo>
                      <a:pt x="164654" y="338440"/>
                      <a:pt x="135996" y="367549"/>
                      <a:pt x="99657" y="343358"/>
                    </a:cubicBezTo>
                    <a:cubicBezTo>
                      <a:pt x="63318" y="319167"/>
                      <a:pt x="-17039" y="217488"/>
                      <a:pt x="3228" y="163285"/>
                    </a:cubicBezTo>
                    <a:close/>
                  </a:path>
                </a:pathLst>
              </a:custGeom>
              <a:solidFill>
                <a:srgbClr val="5F5F5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Oval 25"/>
              <p:cNvSpPr/>
              <p:nvPr/>
            </p:nvSpPr>
            <p:spPr>
              <a:xfrm>
                <a:off x="6332645" y="6624360"/>
                <a:ext cx="188685" cy="131999"/>
              </a:xfrm>
              <a:prstGeom prst="ellipse">
                <a:avLst/>
              </a:prstGeom>
              <a:blipFill>
                <a:blip r:embed="rId5"/>
                <a:tile tx="0" ty="0" sx="100000" sy="100000" flip="none" algn="tl"/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Oval 26"/>
              <p:cNvSpPr/>
              <p:nvPr/>
            </p:nvSpPr>
            <p:spPr>
              <a:xfrm>
                <a:off x="2868016" y="6518585"/>
                <a:ext cx="188685" cy="131999"/>
              </a:xfrm>
              <a:prstGeom prst="ellipse">
                <a:avLst/>
              </a:prstGeom>
              <a:blipFill>
                <a:blip r:embed="rId5"/>
                <a:tile tx="0" ty="0" sx="100000" sy="100000" flip="none" algn="tl"/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Oval 27"/>
              <p:cNvSpPr/>
              <p:nvPr/>
            </p:nvSpPr>
            <p:spPr>
              <a:xfrm>
                <a:off x="580616" y="6522650"/>
                <a:ext cx="579789" cy="244656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Oval 5"/>
              <p:cNvSpPr/>
              <p:nvPr/>
            </p:nvSpPr>
            <p:spPr>
              <a:xfrm rot="3202951">
                <a:off x="6385233" y="6565467"/>
                <a:ext cx="472934" cy="189707"/>
              </a:xfrm>
              <a:custGeom>
                <a:avLst/>
                <a:gdLst>
                  <a:gd name="connsiteX0" fmla="*/ 0 w 436064"/>
                  <a:gd name="connsiteY0" fmla="*/ 145143 h 290286"/>
                  <a:gd name="connsiteX1" fmla="*/ 218032 w 436064"/>
                  <a:gd name="connsiteY1" fmla="*/ 0 h 290286"/>
                  <a:gd name="connsiteX2" fmla="*/ 436064 w 436064"/>
                  <a:gd name="connsiteY2" fmla="*/ 145143 h 290286"/>
                  <a:gd name="connsiteX3" fmla="*/ 218032 w 436064"/>
                  <a:gd name="connsiteY3" fmla="*/ 290286 h 290286"/>
                  <a:gd name="connsiteX4" fmla="*/ 0 w 436064"/>
                  <a:gd name="connsiteY4" fmla="*/ 145143 h 290286"/>
                  <a:gd name="connsiteX0" fmla="*/ 0 w 469706"/>
                  <a:gd name="connsiteY0" fmla="*/ 163285 h 308428"/>
                  <a:gd name="connsiteX1" fmla="*/ 218032 w 469706"/>
                  <a:gd name="connsiteY1" fmla="*/ 18142 h 308428"/>
                  <a:gd name="connsiteX2" fmla="*/ 451304 w 469706"/>
                  <a:gd name="connsiteY2" fmla="*/ 18142 h 308428"/>
                  <a:gd name="connsiteX3" fmla="*/ 436064 w 469706"/>
                  <a:gd name="connsiteY3" fmla="*/ 163285 h 308428"/>
                  <a:gd name="connsiteX4" fmla="*/ 218032 w 469706"/>
                  <a:gd name="connsiteY4" fmla="*/ 308428 h 308428"/>
                  <a:gd name="connsiteX5" fmla="*/ 0 w 469706"/>
                  <a:gd name="connsiteY5" fmla="*/ 163285 h 308428"/>
                  <a:gd name="connsiteX0" fmla="*/ 3228 w 472934"/>
                  <a:gd name="connsiteY0" fmla="*/ 163285 h 352338"/>
                  <a:gd name="connsiteX1" fmla="*/ 221260 w 472934"/>
                  <a:gd name="connsiteY1" fmla="*/ 18142 h 352338"/>
                  <a:gd name="connsiteX2" fmla="*/ 454532 w 472934"/>
                  <a:gd name="connsiteY2" fmla="*/ 18142 h 352338"/>
                  <a:gd name="connsiteX3" fmla="*/ 439292 w 472934"/>
                  <a:gd name="connsiteY3" fmla="*/ 163285 h 352338"/>
                  <a:gd name="connsiteX4" fmla="*/ 221260 w 472934"/>
                  <a:gd name="connsiteY4" fmla="*/ 308428 h 352338"/>
                  <a:gd name="connsiteX5" fmla="*/ 99657 w 472934"/>
                  <a:gd name="connsiteY5" fmla="*/ 343358 h 352338"/>
                  <a:gd name="connsiteX6" fmla="*/ 3228 w 472934"/>
                  <a:gd name="connsiteY6" fmla="*/ 163285 h 3523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72934" h="352338">
                    <a:moveTo>
                      <a:pt x="3228" y="163285"/>
                    </a:moveTo>
                    <a:cubicBezTo>
                      <a:pt x="23495" y="109082"/>
                      <a:pt x="146043" y="42332"/>
                      <a:pt x="221260" y="18142"/>
                    </a:cubicBezTo>
                    <a:cubicBezTo>
                      <a:pt x="296477" y="-6048"/>
                      <a:pt x="418193" y="-6049"/>
                      <a:pt x="454532" y="18142"/>
                    </a:cubicBezTo>
                    <a:cubicBezTo>
                      <a:pt x="490871" y="42333"/>
                      <a:pt x="466741" y="123794"/>
                      <a:pt x="439292" y="163285"/>
                    </a:cubicBezTo>
                    <a:cubicBezTo>
                      <a:pt x="411843" y="202776"/>
                      <a:pt x="277866" y="278416"/>
                      <a:pt x="221260" y="308428"/>
                    </a:cubicBezTo>
                    <a:cubicBezTo>
                      <a:pt x="164654" y="338440"/>
                      <a:pt x="135996" y="367549"/>
                      <a:pt x="99657" y="343358"/>
                    </a:cubicBezTo>
                    <a:cubicBezTo>
                      <a:pt x="63318" y="319167"/>
                      <a:pt x="-17039" y="217488"/>
                      <a:pt x="3228" y="163285"/>
                    </a:cubicBezTo>
                    <a:close/>
                  </a:path>
                </a:pathLst>
              </a:custGeom>
              <a:blipFill>
                <a:blip r:embed="rId9"/>
                <a:tile tx="0" ty="0" sx="100000" sy="100000" flip="none" algn="tl"/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Oval 29"/>
              <p:cNvSpPr/>
              <p:nvPr/>
            </p:nvSpPr>
            <p:spPr>
              <a:xfrm rot="18831130">
                <a:off x="971720" y="6576705"/>
                <a:ext cx="377371" cy="198846"/>
              </a:xfrm>
              <a:prstGeom prst="ellipse">
                <a:avLst/>
              </a:prstGeom>
              <a:solidFill>
                <a:srgbClr val="96969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Rectangle 11"/>
              <p:cNvSpPr/>
              <p:nvPr/>
            </p:nvSpPr>
            <p:spPr>
              <a:xfrm rot="1639339">
                <a:off x="350313" y="6654600"/>
                <a:ext cx="654050" cy="76603"/>
              </a:xfrm>
              <a:custGeom>
                <a:avLst/>
                <a:gdLst>
                  <a:gd name="connsiteX0" fmla="*/ 0 w 654050"/>
                  <a:gd name="connsiteY0" fmla="*/ 0 h 151016"/>
                  <a:gd name="connsiteX1" fmla="*/ 654050 w 654050"/>
                  <a:gd name="connsiteY1" fmla="*/ 0 h 151016"/>
                  <a:gd name="connsiteX2" fmla="*/ 654050 w 654050"/>
                  <a:gd name="connsiteY2" fmla="*/ 151016 h 151016"/>
                  <a:gd name="connsiteX3" fmla="*/ 0 w 654050"/>
                  <a:gd name="connsiteY3" fmla="*/ 151016 h 151016"/>
                  <a:gd name="connsiteX4" fmla="*/ 0 w 654050"/>
                  <a:gd name="connsiteY4" fmla="*/ 0 h 151016"/>
                  <a:gd name="connsiteX0" fmla="*/ 0 w 654050"/>
                  <a:gd name="connsiteY0" fmla="*/ 19050 h 170066"/>
                  <a:gd name="connsiteX1" fmla="*/ 222250 w 654050"/>
                  <a:gd name="connsiteY1" fmla="*/ 0 h 170066"/>
                  <a:gd name="connsiteX2" fmla="*/ 654050 w 654050"/>
                  <a:gd name="connsiteY2" fmla="*/ 19050 h 170066"/>
                  <a:gd name="connsiteX3" fmla="*/ 654050 w 654050"/>
                  <a:gd name="connsiteY3" fmla="*/ 170066 h 170066"/>
                  <a:gd name="connsiteX4" fmla="*/ 0 w 654050"/>
                  <a:gd name="connsiteY4" fmla="*/ 170066 h 170066"/>
                  <a:gd name="connsiteX5" fmla="*/ 0 w 654050"/>
                  <a:gd name="connsiteY5" fmla="*/ 19050 h 170066"/>
                  <a:gd name="connsiteX0" fmla="*/ 0 w 654050"/>
                  <a:gd name="connsiteY0" fmla="*/ 19050 h 196850"/>
                  <a:gd name="connsiteX1" fmla="*/ 222250 w 654050"/>
                  <a:gd name="connsiteY1" fmla="*/ 0 h 196850"/>
                  <a:gd name="connsiteX2" fmla="*/ 654050 w 654050"/>
                  <a:gd name="connsiteY2" fmla="*/ 19050 h 196850"/>
                  <a:gd name="connsiteX3" fmla="*/ 654050 w 654050"/>
                  <a:gd name="connsiteY3" fmla="*/ 170066 h 196850"/>
                  <a:gd name="connsiteX4" fmla="*/ 501650 w 654050"/>
                  <a:gd name="connsiteY4" fmla="*/ 196850 h 196850"/>
                  <a:gd name="connsiteX5" fmla="*/ 0 w 654050"/>
                  <a:gd name="connsiteY5" fmla="*/ 170066 h 196850"/>
                  <a:gd name="connsiteX6" fmla="*/ 0 w 654050"/>
                  <a:gd name="connsiteY6" fmla="*/ 19050 h 196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54050" h="196850">
                    <a:moveTo>
                      <a:pt x="0" y="19050"/>
                    </a:moveTo>
                    <a:cubicBezTo>
                      <a:pt x="82550" y="16933"/>
                      <a:pt x="139700" y="2117"/>
                      <a:pt x="222250" y="0"/>
                    </a:cubicBezTo>
                    <a:lnTo>
                      <a:pt x="654050" y="19050"/>
                    </a:lnTo>
                    <a:lnTo>
                      <a:pt x="654050" y="170066"/>
                    </a:lnTo>
                    <a:cubicBezTo>
                      <a:pt x="599017" y="170527"/>
                      <a:pt x="556683" y="196389"/>
                      <a:pt x="501650" y="196850"/>
                    </a:cubicBezTo>
                    <a:lnTo>
                      <a:pt x="0" y="170066"/>
                    </a:lnTo>
                    <a:lnTo>
                      <a:pt x="0" y="19050"/>
                    </a:lnTo>
                    <a:close/>
                  </a:path>
                </a:pathLst>
              </a:custGeom>
              <a:blipFill>
                <a:blip r:embed="rId8"/>
                <a:tile tx="0" ty="0" sx="100000" sy="100000" flip="none" algn="tl"/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2" name="Oval 28"/>
              <p:cNvSpPr/>
              <p:nvPr/>
            </p:nvSpPr>
            <p:spPr>
              <a:xfrm rot="5168312">
                <a:off x="7232153" y="6426408"/>
                <a:ext cx="335139" cy="406898"/>
              </a:xfrm>
              <a:custGeom>
                <a:avLst/>
                <a:gdLst>
                  <a:gd name="connsiteX0" fmla="*/ 0 w 377371"/>
                  <a:gd name="connsiteY0" fmla="*/ 229032 h 458064"/>
                  <a:gd name="connsiteX1" fmla="*/ 188686 w 377371"/>
                  <a:gd name="connsiteY1" fmla="*/ 0 h 458064"/>
                  <a:gd name="connsiteX2" fmla="*/ 377372 w 377371"/>
                  <a:gd name="connsiteY2" fmla="*/ 229032 h 458064"/>
                  <a:gd name="connsiteX3" fmla="*/ 188686 w 377371"/>
                  <a:gd name="connsiteY3" fmla="*/ 458064 h 458064"/>
                  <a:gd name="connsiteX4" fmla="*/ 0 w 377371"/>
                  <a:gd name="connsiteY4" fmla="*/ 229032 h 458064"/>
                  <a:gd name="connsiteX0" fmla="*/ 19703 w 397075"/>
                  <a:gd name="connsiteY0" fmla="*/ 263111 h 492143"/>
                  <a:gd name="connsiteX1" fmla="*/ 27098 w 397075"/>
                  <a:gd name="connsiteY1" fmla="*/ 24981 h 492143"/>
                  <a:gd name="connsiteX2" fmla="*/ 208389 w 397075"/>
                  <a:gd name="connsiteY2" fmla="*/ 34079 h 492143"/>
                  <a:gd name="connsiteX3" fmla="*/ 397075 w 397075"/>
                  <a:gd name="connsiteY3" fmla="*/ 263111 h 492143"/>
                  <a:gd name="connsiteX4" fmla="*/ 208389 w 397075"/>
                  <a:gd name="connsiteY4" fmla="*/ 492143 h 492143"/>
                  <a:gd name="connsiteX5" fmla="*/ 19703 w 397075"/>
                  <a:gd name="connsiteY5" fmla="*/ 263111 h 492143"/>
                  <a:gd name="connsiteX0" fmla="*/ 19703 w 406446"/>
                  <a:gd name="connsiteY0" fmla="*/ 253430 h 482462"/>
                  <a:gd name="connsiteX1" fmla="*/ 27098 w 406446"/>
                  <a:gd name="connsiteY1" fmla="*/ 15300 h 482462"/>
                  <a:gd name="connsiteX2" fmla="*/ 208389 w 406446"/>
                  <a:gd name="connsiteY2" fmla="*/ 24398 h 482462"/>
                  <a:gd name="connsiteX3" fmla="*/ 369862 w 406446"/>
                  <a:gd name="connsiteY3" fmla="*/ 28889 h 482462"/>
                  <a:gd name="connsiteX4" fmla="*/ 397075 w 406446"/>
                  <a:gd name="connsiteY4" fmla="*/ 253430 h 482462"/>
                  <a:gd name="connsiteX5" fmla="*/ 208389 w 406446"/>
                  <a:gd name="connsiteY5" fmla="*/ 482462 h 482462"/>
                  <a:gd name="connsiteX6" fmla="*/ 19703 w 406446"/>
                  <a:gd name="connsiteY6" fmla="*/ 253430 h 4824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6446" h="482462">
                    <a:moveTo>
                      <a:pt x="19703" y="253430"/>
                    </a:moveTo>
                    <a:cubicBezTo>
                      <a:pt x="-10512" y="175570"/>
                      <a:pt x="-4350" y="53472"/>
                      <a:pt x="27098" y="15300"/>
                    </a:cubicBezTo>
                    <a:cubicBezTo>
                      <a:pt x="58546" y="-22872"/>
                      <a:pt x="151262" y="22133"/>
                      <a:pt x="208389" y="24398"/>
                    </a:cubicBezTo>
                    <a:cubicBezTo>
                      <a:pt x="265516" y="26663"/>
                      <a:pt x="338414" y="-9283"/>
                      <a:pt x="369862" y="28889"/>
                    </a:cubicBezTo>
                    <a:cubicBezTo>
                      <a:pt x="401310" y="67061"/>
                      <a:pt x="418166" y="193353"/>
                      <a:pt x="397075" y="253430"/>
                    </a:cubicBezTo>
                    <a:cubicBezTo>
                      <a:pt x="375984" y="313507"/>
                      <a:pt x="312597" y="482462"/>
                      <a:pt x="208389" y="482462"/>
                    </a:cubicBezTo>
                    <a:cubicBezTo>
                      <a:pt x="104181" y="482462"/>
                      <a:pt x="49918" y="331290"/>
                      <a:pt x="19703" y="253430"/>
                    </a:cubicBezTo>
                    <a:close/>
                  </a:path>
                </a:pathLst>
              </a:custGeom>
              <a:blipFill>
                <a:blip r:embed="rId7"/>
                <a:tile tx="0" ty="0" sx="100000" sy="100000" flip="none" algn="tl"/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Oval 32"/>
              <p:cNvSpPr/>
              <p:nvPr/>
            </p:nvSpPr>
            <p:spPr>
              <a:xfrm rot="18831130">
                <a:off x="1348725" y="6288839"/>
                <a:ext cx="377371" cy="617408"/>
              </a:xfrm>
              <a:prstGeom prst="ellipse">
                <a:avLst/>
              </a:prstGeom>
              <a:blipFill>
                <a:blip r:embed="rId9"/>
                <a:tile tx="0" ty="0" sx="100000" sy="100000" flip="none" algn="tl"/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Oval 33"/>
              <p:cNvSpPr/>
              <p:nvPr/>
            </p:nvSpPr>
            <p:spPr>
              <a:xfrm rot="18831130">
                <a:off x="180529" y="6605682"/>
                <a:ext cx="377371" cy="198846"/>
              </a:xfrm>
              <a:prstGeom prst="ellipse">
                <a:avLst/>
              </a:prstGeom>
              <a:gradFill flip="none" rotWithShape="1">
                <a:gsLst>
                  <a:gs pos="0">
                    <a:srgbClr val="B4AA7A">
                      <a:shade val="30000"/>
                      <a:satMod val="115000"/>
                    </a:srgbClr>
                  </a:gs>
                  <a:gs pos="50000">
                    <a:srgbClr val="B4AA7A">
                      <a:shade val="67500"/>
                      <a:satMod val="115000"/>
                    </a:srgbClr>
                  </a:gs>
                  <a:gs pos="100000">
                    <a:srgbClr val="B4AA7A">
                      <a:shade val="100000"/>
                      <a:satMod val="115000"/>
                    </a:srgbClr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Oval 34"/>
              <p:cNvSpPr/>
              <p:nvPr/>
            </p:nvSpPr>
            <p:spPr>
              <a:xfrm rot="15752393">
                <a:off x="7535123" y="6545555"/>
                <a:ext cx="377371" cy="198846"/>
              </a:xfrm>
              <a:prstGeom prst="ellipse">
                <a:avLst/>
              </a:prstGeom>
              <a:gradFill flip="none" rotWithShape="1">
                <a:gsLst>
                  <a:gs pos="0">
                    <a:srgbClr val="B4AA7A">
                      <a:shade val="30000"/>
                      <a:satMod val="115000"/>
                    </a:srgbClr>
                  </a:gs>
                  <a:gs pos="50000">
                    <a:srgbClr val="B4AA7A">
                      <a:shade val="67500"/>
                      <a:satMod val="115000"/>
                    </a:srgbClr>
                  </a:gs>
                  <a:gs pos="100000">
                    <a:srgbClr val="B4AA7A">
                      <a:shade val="100000"/>
                      <a:satMod val="115000"/>
                    </a:srgbClr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Oval 5"/>
              <p:cNvSpPr/>
              <p:nvPr/>
            </p:nvSpPr>
            <p:spPr>
              <a:xfrm rot="3584159">
                <a:off x="65820" y="6601572"/>
                <a:ext cx="201952" cy="196309"/>
              </a:xfrm>
              <a:custGeom>
                <a:avLst/>
                <a:gdLst>
                  <a:gd name="connsiteX0" fmla="*/ 0 w 436064"/>
                  <a:gd name="connsiteY0" fmla="*/ 145143 h 290286"/>
                  <a:gd name="connsiteX1" fmla="*/ 218032 w 436064"/>
                  <a:gd name="connsiteY1" fmla="*/ 0 h 290286"/>
                  <a:gd name="connsiteX2" fmla="*/ 436064 w 436064"/>
                  <a:gd name="connsiteY2" fmla="*/ 145143 h 290286"/>
                  <a:gd name="connsiteX3" fmla="*/ 218032 w 436064"/>
                  <a:gd name="connsiteY3" fmla="*/ 290286 h 290286"/>
                  <a:gd name="connsiteX4" fmla="*/ 0 w 436064"/>
                  <a:gd name="connsiteY4" fmla="*/ 145143 h 290286"/>
                  <a:gd name="connsiteX0" fmla="*/ 0 w 469706"/>
                  <a:gd name="connsiteY0" fmla="*/ 163285 h 308428"/>
                  <a:gd name="connsiteX1" fmla="*/ 218032 w 469706"/>
                  <a:gd name="connsiteY1" fmla="*/ 18142 h 308428"/>
                  <a:gd name="connsiteX2" fmla="*/ 451304 w 469706"/>
                  <a:gd name="connsiteY2" fmla="*/ 18142 h 308428"/>
                  <a:gd name="connsiteX3" fmla="*/ 436064 w 469706"/>
                  <a:gd name="connsiteY3" fmla="*/ 163285 h 308428"/>
                  <a:gd name="connsiteX4" fmla="*/ 218032 w 469706"/>
                  <a:gd name="connsiteY4" fmla="*/ 308428 h 308428"/>
                  <a:gd name="connsiteX5" fmla="*/ 0 w 469706"/>
                  <a:gd name="connsiteY5" fmla="*/ 163285 h 308428"/>
                  <a:gd name="connsiteX0" fmla="*/ 3228 w 472934"/>
                  <a:gd name="connsiteY0" fmla="*/ 163285 h 352338"/>
                  <a:gd name="connsiteX1" fmla="*/ 221260 w 472934"/>
                  <a:gd name="connsiteY1" fmla="*/ 18142 h 352338"/>
                  <a:gd name="connsiteX2" fmla="*/ 454532 w 472934"/>
                  <a:gd name="connsiteY2" fmla="*/ 18142 h 352338"/>
                  <a:gd name="connsiteX3" fmla="*/ 439292 w 472934"/>
                  <a:gd name="connsiteY3" fmla="*/ 163285 h 352338"/>
                  <a:gd name="connsiteX4" fmla="*/ 221260 w 472934"/>
                  <a:gd name="connsiteY4" fmla="*/ 308428 h 352338"/>
                  <a:gd name="connsiteX5" fmla="*/ 99657 w 472934"/>
                  <a:gd name="connsiteY5" fmla="*/ 343358 h 352338"/>
                  <a:gd name="connsiteX6" fmla="*/ 3228 w 472934"/>
                  <a:gd name="connsiteY6" fmla="*/ 163285 h 3523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72934" h="352338">
                    <a:moveTo>
                      <a:pt x="3228" y="163285"/>
                    </a:moveTo>
                    <a:cubicBezTo>
                      <a:pt x="23495" y="109082"/>
                      <a:pt x="146043" y="42332"/>
                      <a:pt x="221260" y="18142"/>
                    </a:cubicBezTo>
                    <a:cubicBezTo>
                      <a:pt x="296477" y="-6048"/>
                      <a:pt x="418193" y="-6049"/>
                      <a:pt x="454532" y="18142"/>
                    </a:cubicBezTo>
                    <a:cubicBezTo>
                      <a:pt x="490871" y="42333"/>
                      <a:pt x="466741" y="123794"/>
                      <a:pt x="439292" y="163285"/>
                    </a:cubicBezTo>
                    <a:cubicBezTo>
                      <a:pt x="411843" y="202776"/>
                      <a:pt x="277866" y="278416"/>
                      <a:pt x="221260" y="308428"/>
                    </a:cubicBezTo>
                    <a:cubicBezTo>
                      <a:pt x="164654" y="338440"/>
                      <a:pt x="135996" y="367549"/>
                      <a:pt x="99657" y="343358"/>
                    </a:cubicBezTo>
                    <a:cubicBezTo>
                      <a:pt x="63318" y="319167"/>
                      <a:pt x="-17039" y="217488"/>
                      <a:pt x="3228" y="163285"/>
                    </a:cubicBezTo>
                    <a:close/>
                  </a:path>
                </a:pathLst>
              </a:custGeom>
              <a:solidFill>
                <a:srgbClr val="5F5F5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Oval 36"/>
              <p:cNvSpPr/>
              <p:nvPr/>
            </p:nvSpPr>
            <p:spPr>
              <a:xfrm>
                <a:off x="461231" y="6671481"/>
                <a:ext cx="188685" cy="131999"/>
              </a:xfrm>
              <a:prstGeom prst="ellipse">
                <a:avLst/>
              </a:prstGeom>
              <a:blipFill>
                <a:blip r:embed="rId5"/>
                <a:tile tx="0" ty="0" sx="100000" sy="100000" flip="none" algn="tl"/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Oval 37"/>
              <p:cNvSpPr/>
              <p:nvPr/>
            </p:nvSpPr>
            <p:spPr>
              <a:xfrm>
                <a:off x="7519652" y="6596003"/>
                <a:ext cx="188685" cy="131999"/>
              </a:xfrm>
              <a:prstGeom prst="ellipse">
                <a:avLst/>
              </a:prstGeom>
              <a:blipFill>
                <a:blip r:embed="rId5"/>
                <a:tile tx="0" ty="0" sx="100000" sy="100000" flip="none" algn="tl"/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Oval 38"/>
              <p:cNvSpPr/>
              <p:nvPr/>
            </p:nvSpPr>
            <p:spPr>
              <a:xfrm>
                <a:off x="8134672" y="6622958"/>
                <a:ext cx="188685" cy="99422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Oval 39"/>
              <p:cNvSpPr/>
              <p:nvPr/>
            </p:nvSpPr>
            <p:spPr>
              <a:xfrm rot="333540">
                <a:off x="7763844" y="6467357"/>
                <a:ext cx="377371" cy="338414"/>
              </a:xfrm>
              <a:prstGeom prst="ellipse">
                <a:avLst/>
              </a:prstGeom>
              <a:blipFill>
                <a:blip r:embed="rId9"/>
                <a:tile tx="0" ty="0" sx="100000" sy="100000" flip="none" algn="tl"/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Freeform 40"/>
              <p:cNvSpPr/>
              <p:nvPr/>
            </p:nvSpPr>
            <p:spPr>
              <a:xfrm>
                <a:off x="228600" y="5067282"/>
                <a:ext cx="4175760" cy="323162"/>
              </a:xfrm>
              <a:custGeom>
                <a:avLst/>
                <a:gdLst>
                  <a:gd name="connsiteX0" fmla="*/ 0 w 4175760"/>
                  <a:gd name="connsiteY0" fmla="*/ 304800 h 320040"/>
                  <a:gd name="connsiteX1" fmla="*/ 0 w 4175760"/>
                  <a:gd name="connsiteY1" fmla="*/ 304800 h 320040"/>
                  <a:gd name="connsiteX2" fmla="*/ 1150620 w 4175760"/>
                  <a:gd name="connsiteY2" fmla="*/ 0 h 320040"/>
                  <a:gd name="connsiteX3" fmla="*/ 2857500 w 4175760"/>
                  <a:gd name="connsiteY3" fmla="*/ 320040 h 320040"/>
                  <a:gd name="connsiteX4" fmla="*/ 4175760 w 4175760"/>
                  <a:gd name="connsiteY4" fmla="*/ 152400 h 320040"/>
                  <a:gd name="connsiteX0" fmla="*/ 0 w 4175760"/>
                  <a:gd name="connsiteY0" fmla="*/ 304800 h 323144"/>
                  <a:gd name="connsiteX1" fmla="*/ 0 w 4175760"/>
                  <a:gd name="connsiteY1" fmla="*/ 304800 h 323144"/>
                  <a:gd name="connsiteX2" fmla="*/ 1150620 w 4175760"/>
                  <a:gd name="connsiteY2" fmla="*/ 0 h 323144"/>
                  <a:gd name="connsiteX3" fmla="*/ 2857500 w 4175760"/>
                  <a:gd name="connsiteY3" fmla="*/ 320040 h 323144"/>
                  <a:gd name="connsiteX4" fmla="*/ 4175760 w 4175760"/>
                  <a:gd name="connsiteY4" fmla="*/ 152400 h 323144"/>
                  <a:gd name="connsiteX0" fmla="*/ 0 w 4175760"/>
                  <a:gd name="connsiteY0" fmla="*/ 304800 h 323144"/>
                  <a:gd name="connsiteX1" fmla="*/ 0 w 4175760"/>
                  <a:gd name="connsiteY1" fmla="*/ 304800 h 323144"/>
                  <a:gd name="connsiteX2" fmla="*/ 1150620 w 4175760"/>
                  <a:gd name="connsiteY2" fmla="*/ 0 h 323144"/>
                  <a:gd name="connsiteX3" fmla="*/ 2857500 w 4175760"/>
                  <a:gd name="connsiteY3" fmla="*/ 320040 h 323144"/>
                  <a:gd name="connsiteX4" fmla="*/ 4175760 w 4175760"/>
                  <a:gd name="connsiteY4" fmla="*/ 152400 h 323144"/>
                  <a:gd name="connsiteX0" fmla="*/ 0 w 4175760"/>
                  <a:gd name="connsiteY0" fmla="*/ 304818 h 323162"/>
                  <a:gd name="connsiteX1" fmla="*/ 0 w 4175760"/>
                  <a:gd name="connsiteY1" fmla="*/ 304818 h 323162"/>
                  <a:gd name="connsiteX2" fmla="*/ 1150620 w 4175760"/>
                  <a:gd name="connsiteY2" fmla="*/ 18 h 323162"/>
                  <a:gd name="connsiteX3" fmla="*/ 2857500 w 4175760"/>
                  <a:gd name="connsiteY3" fmla="*/ 320058 h 323162"/>
                  <a:gd name="connsiteX4" fmla="*/ 4175760 w 4175760"/>
                  <a:gd name="connsiteY4" fmla="*/ 152418 h 3231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75760" h="323162">
                    <a:moveTo>
                      <a:pt x="0" y="304818"/>
                    </a:moveTo>
                    <a:lnTo>
                      <a:pt x="0" y="304818"/>
                    </a:lnTo>
                    <a:cubicBezTo>
                      <a:pt x="191770" y="254018"/>
                      <a:pt x="674370" y="-2522"/>
                      <a:pt x="1150620" y="18"/>
                    </a:cubicBezTo>
                    <a:cubicBezTo>
                      <a:pt x="1626870" y="2558"/>
                      <a:pt x="2353310" y="294658"/>
                      <a:pt x="2857500" y="320058"/>
                    </a:cubicBezTo>
                    <a:cubicBezTo>
                      <a:pt x="3361690" y="345458"/>
                      <a:pt x="3736340" y="208298"/>
                      <a:pt x="4175760" y="152418"/>
                    </a:cubicBezTo>
                  </a:path>
                </a:pathLst>
              </a:custGeom>
              <a:noFill/>
              <a:ln>
                <a:headEnd type="none" w="med" len="med"/>
                <a:tailEnd type="arrow" w="lg" len="lg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Freeform 41"/>
              <p:cNvSpPr/>
              <p:nvPr/>
            </p:nvSpPr>
            <p:spPr>
              <a:xfrm>
                <a:off x="228600" y="4744120"/>
                <a:ext cx="4175760" cy="323162"/>
              </a:xfrm>
              <a:custGeom>
                <a:avLst/>
                <a:gdLst>
                  <a:gd name="connsiteX0" fmla="*/ 0 w 4175760"/>
                  <a:gd name="connsiteY0" fmla="*/ 304800 h 320040"/>
                  <a:gd name="connsiteX1" fmla="*/ 0 w 4175760"/>
                  <a:gd name="connsiteY1" fmla="*/ 304800 h 320040"/>
                  <a:gd name="connsiteX2" fmla="*/ 1150620 w 4175760"/>
                  <a:gd name="connsiteY2" fmla="*/ 0 h 320040"/>
                  <a:gd name="connsiteX3" fmla="*/ 2857500 w 4175760"/>
                  <a:gd name="connsiteY3" fmla="*/ 320040 h 320040"/>
                  <a:gd name="connsiteX4" fmla="*/ 4175760 w 4175760"/>
                  <a:gd name="connsiteY4" fmla="*/ 152400 h 320040"/>
                  <a:gd name="connsiteX0" fmla="*/ 0 w 4175760"/>
                  <a:gd name="connsiteY0" fmla="*/ 304800 h 323144"/>
                  <a:gd name="connsiteX1" fmla="*/ 0 w 4175760"/>
                  <a:gd name="connsiteY1" fmla="*/ 304800 h 323144"/>
                  <a:gd name="connsiteX2" fmla="*/ 1150620 w 4175760"/>
                  <a:gd name="connsiteY2" fmla="*/ 0 h 323144"/>
                  <a:gd name="connsiteX3" fmla="*/ 2857500 w 4175760"/>
                  <a:gd name="connsiteY3" fmla="*/ 320040 h 323144"/>
                  <a:gd name="connsiteX4" fmla="*/ 4175760 w 4175760"/>
                  <a:gd name="connsiteY4" fmla="*/ 152400 h 323144"/>
                  <a:gd name="connsiteX0" fmla="*/ 0 w 4175760"/>
                  <a:gd name="connsiteY0" fmla="*/ 304800 h 323144"/>
                  <a:gd name="connsiteX1" fmla="*/ 0 w 4175760"/>
                  <a:gd name="connsiteY1" fmla="*/ 304800 h 323144"/>
                  <a:gd name="connsiteX2" fmla="*/ 1150620 w 4175760"/>
                  <a:gd name="connsiteY2" fmla="*/ 0 h 323144"/>
                  <a:gd name="connsiteX3" fmla="*/ 2857500 w 4175760"/>
                  <a:gd name="connsiteY3" fmla="*/ 320040 h 323144"/>
                  <a:gd name="connsiteX4" fmla="*/ 4175760 w 4175760"/>
                  <a:gd name="connsiteY4" fmla="*/ 152400 h 323144"/>
                  <a:gd name="connsiteX0" fmla="*/ 0 w 4175760"/>
                  <a:gd name="connsiteY0" fmla="*/ 304818 h 323162"/>
                  <a:gd name="connsiteX1" fmla="*/ 0 w 4175760"/>
                  <a:gd name="connsiteY1" fmla="*/ 304818 h 323162"/>
                  <a:gd name="connsiteX2" fmla="*/ 1150620 w 4175760"/>
                  <a:gd name="connsiteY2" fmla="*/ 18 h 323162"/>
                  <a:gd name="connsiteX3" fmla="*/ 2857500 w 4175760"/>
                  <a:gd name="connsiteY3" fmla="*/ 320058 h 323162"/>
                  <a:gd name="connsiteX4" fmla="*/ 4175760 w 4175760"/>
                  <a:gd name="connsiteY4" fmla="*/ 152418 h 3231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75760" h="323162">
                    <a:moveTo>
                      <a:pt x="0" y="304818"/>
                    </a:moveTo>
                    <a:lnTo>
                      <a:pt x="0" y="304818"/>
                    </a:lnTo>
                    <a:cubicBezTo>
                      <a:pt x="191770" y="254018"/>
                      <a:pt x="674370" y="-2522"/>
                      <a:pt x="1150620" y="18"/>
                    </a:cubicBezTo>
                    <a:cubicBezTo>
                      <a:pt x="1626870" y="2558"/>
                      <a:pt x="2353310" y="294658"/>
                      <a:pt x="2857500" y="320058"/>
                    </a:cubicBezTo>
                    <a:cubicBezTo>
                      <a:pt x="3361690" y="345458"/>
                      <a:pt x="3736340" y="208298"/>
                      <a:pt x="4175760" y="152418"/>
                    </a:cubicBezTo>
                  </a:path>
                </a:pathLst>
              </a:custGeom>
              <a:noFill/>
              <a:ln>
                <a:headEnd type="none" w="med" len="med"/>
                <a:tailEnd type="arrow" w="lg" len="lg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Oval 44"/>
              <p:cNvSpPr/>
              <p:nvPr/>
            </p:nvSpPr>
            <p:spPr>
              <a:xfrm rot="2884549">
                <a:off x="8285144" y="6356422"/>
                <a:ext cx="421190" cy="533073"/>
              </a:xfrm>
              <a:custGeom>
                <a:avLst/>
                <a:gdLst>
                  <a:gd name="connsiteX0" fmla="*/ 0 w 377371"/>
                  <a:gd name="connsiteY0" fmla="*/ 242352 h 484703"/>
                  <a:gd name="connsiteX1" fmla="*/ 188686 w 377371"/>
                  <a:gd name="connsiteY1" fmla="*/ 0 h 484703"/>
                  <a:gd name="connsiteX2" fmla="*/ 377372 w 377371"/>
                  <a:gd name="connsiteY2" fmla="*/ 242352 h 484703"/>
                  <a:gd name="connsiteX3" fmla="*/ 188686 w 377371"/>
                  <a:gd name="connsiteY3" fmla="*/ 484704 h 484703"/>
                  <a:gd name="connsiteX4" fmla="*/ 0 w 377371"/>
                  <a:gd name="connsiteY4" fmla="*/ 242352 h 484703"/>
                  <a:gd name="connsiteX0" fmla="*/ 0 w 420924"/>
                  <a:gd name="connsiteY0" fmla="*/ 247887 h 490239"/>
                  <a:gd name="connsiteX1" fmla="*/ 188686 w 420924"/>
                  <a:gd name="connsiteY1" fmla="*/ 5535 h 490239"/>
                  <a:gd name="connsiteX2" fmla="*/ 409044 w 420924"/>
                  <a:gd name="connsiteY2" fmla="*/ 91808 h 490239"/>
                  <a:gd name="connsiteX3" fmla="*/ 377372 w 420924"/>
                  <a:gd name="connsiteY3" fmla="*/ 247887 h 490239"/>
                  <a:gd name="connsiteX4" fmla="*/ 188686 w 420924"/>
                  <a:gd name="connsiteY4" fmla="*/ 490239 h 490239"/>
                  <a:gd name="connsiteX5" fmla="*/ 0 w 420924"/>
                  <a:gd name="connsiteY5" fmla="*/ 247887 h 490239"/>
                  <a:gd name="connsiteX0" fmla="*/ 0 w 421001"/>
                  <a:gd name="connsiteY0" fmla="*/ 247887 h 536427"/>
                  <a:gd name="connsiteX1" fmla="*/ 188686 w 421001"/>
                  <a:gd name="connsiteY1" fmla="*/ 5535 h 536427"/>
                  <a:gd name="connsiteX2" fmla="*/ 409044 w 421001"/>
                  <a:gd name="connsiteY2" fmla="*/ 91808 h 536427"/>
                  <a:gd name="connsiteX3" fmla="*/ 377372 w 421001"/>
                  <a:gd name="connsiteY3" fmla="*/ 247887 h 536427"/>
                  <a:gd name="connsiteX4" fmla="*/ 265841 w 421001"/>
                  <a:gd name="connsiteY4" fmla="*/ 514688 h 536427"/>
                  <a:gd name="connsiteX5" fmla="*/ 188686 w 421001"/>
                  <a:gd name="connsiteY5" fmla="*/ 490239 h 536427"/>
                  <a:gd name="connsiteX6" fmla="*/ 0 w 421001"/>
                  <a:gd name="connsiteY6" fmla="*/ 247887 h 536427"/>
                  <a:gd name="connsiteX0" fmla="*/ 189 w 421190"/>
                  <a:gd name="connsiteY0" fmla="*/ 244533 h 533073"/>
                  <a:gd name="connsiteX1" fmla="*/ 154207 w 421190"/>
                  <a:gd name="connsiteY1" fmla="*/ 174961 h 533073"/>
                  <a:gd name="connsiteX2" fmla="*/ 188875 w 421190"/>
                  <a:gd name="connsiteY2" fmla="*/ 2181 h 533073"/>
                  <a:gd name="connsiteX3" fmla="*/ 409233 w 421190"/>
                  <a:gd name="connsiteY3" fmla="*/ 88454 h 533073"/>
                  <a:gd name="connsiteX4" fmla="*/ 377561 w 421190"/>
                  <a:gd name="connsiteY4" fmla="*/ 244533 h 533073"/>
                  <a:gd name="connsiteX5" fmla="*/ 266030 w 421190"/>
                  <a:gd name="connsiteY5" fmla="*/ 511334 h 533073"/>
                  <a:gd name="connsiteX6" fmla="*/ 188875 w 421190"/>
                  <a:gd name="connsiteY6" fmla="*/ 486885 h 533073"/>
                  <a:gd name="connsiteX7" fmla="*/ 189 w 421190"/>
                  <a:gd name="connsiteY7" fmla="*/ 244533 h 5330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21190" h="533073">
                    <a:moveTo>
                      <a:pt x="189" y="244533"/>
                    </a:moveTo>
                    <a:cubicBezTo>
                      <a:pt x="-5589" y="192546"/>
                      <a:pt x="122759" y="215353"/>
                      <a:pt x="154207" y="174961"/>
                    </a:cubicBezTo>
                    <a:cubicBezTo>
                      <a:pt x="185655" y="134569"/>
                      <a:pt x="146371" y="16599"/>
                      <a:pt x="188875" y="2181"/>
                    </a:cubicBezTo>
                    <a:cubicBezTo>
                      <a:pt x="231379" y="-12237"/>
                      <a:pt x="377785" y="48062"/>
                      <a:pt x="409233" y="88454"/>
                    </a:cubicBezTo>
                    <a:cubicBezTo>
                      <a:pt x="440681" y="128846"/>
                      <a:pt x="403008" y="184863"/>
                      <a:pt x="377561" y="244533"/>
                    </a:cubicBezTo>
                    <a:cubicBezTo>
                      <a:pt x="352114" y="304203"/>
                      <a:pt x="297478" y="470942"/>
                      <a:pt x="266030" y="511334"/>
                    </a:cubicBezTo>
                    <a:cubicBezTo>
                      <a:pt x="234582" y="551726"/>
                      <a:pt x="233182" y="531352"/>
                      <a:pt x="188875" y="486885"/>
                    </a:cubicBezTo>
                    <a:cubicBezTo>
                      <a:pt x="144568" y="442418"/>
                      <a:pt x="5967" y="296520"/>
                      <a:pt x="189" y="244533"/>
                    </a:cubicBezTo>
                    <a:close/>
                  </a:path>
                </a:pathLst>
              </a:custGeom>
              <a:solidFill>
                <a:srgbClr val="96969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Rectangle 11"/>
              <p:cNvSpPr/>
              <p:nvPr/>
            </p:nvSpPr>
            <p:spPr>
              <a:xfrm rot="1639339">
                <a:off x="6511855" y="6670469"/>
                <a:ext cx="654050" cy="76603"/>
              </a:xfrm>
              <a:custGeom>
                <a:avLst/>
                <a:gdLst>
                  <a:gd name="connsiteX0" fmla="*/ 0 w 654050"/>
                  <a:gd name="connsiteY0" fmla="*/ 0 h 151016"/>
                  <a:gd name="connsiteX1" fmla="*/ 654050 w 654050"/>
                  <a:gd name="connsiteY1" fmla="*/ 0 h 151016"/>
                  <a:gd name="connsiteX2" fmla="*/ 654050 w 654050"/>
                  <a:gd name="connsiteY2" fmla="*/ 151016 h 151016"/>
                  <a:gd name="connsiteX3" fmla="*/ 0 w 654050"/>
                  <a:gd name="connsiteY3" fmla="*/ 151016 h 151016"/>
                  <a:gd name="connsiteX4" fmla="*/ 0 w 654050"/>
                  <a:gd name="connsiteY4" fmla="*/ 0 h 151016"/>
                  <a:gd name="connsiteX0" fmla="*/ 0 w 654050"/>
                  <a:gd name="connsiteY0" fmla="*/ 19050 h 170066"/>
                  <a:gd name="connsiteX1" fmla="*/ 222250 w 654050"/>
                  <a:gd name="connsiteY1" fmla="*/ 0 h 170066"/>
                  <a:gd name="connsiteX2" fmla="*/ 654050 w 654050"/>
                  <a:gd name="connsiteY2" fmla="*/ 19050 h 170066"/>
                  <a:gd name="connsiteX3" fmla="*/ 654050 w 654050"/>
                  <a:gd name="connsiteY3" fmla="*/ 170066 h 170066"/>
                  <a:gd name="connsiteX4" fmla="*/ 0 w 654050"/>
                  <a:gd name="connsiteY4" fmla="*/ 170066 h 170066"/>
                  <a:gd name="connsiteX5" fmla="*/ 0 w 654050"/>
                  <a:gd name="connsiteY5" fmla="*/ 19050 h 170066"/>
                  <a:gd name="connsiteX0" fmla="*/ 0 w 654050"/>
                  <a:gd name="connsiteY0" fmla="*/ 19050 h 196850"/>
                  <a:gd name="connsiteX1" fmla="*/ 222250 w 654050"/>
                  <a:gd name="connsiteY1" fmla="*/ 0 h 196850"/>
                  <a:gd name="connsiteX2" fmla="*/ 654050 w 654050"/>
                  <a:gd name="connsiteY2" fmla="*/ 19050 h 196850"/>
                  <a:gd name="connsiteX3" fmla="*/ 654050 w 654050"/>
                  <a:gd name="connsiteY3" fmla="*/ 170066 h 196850"/>
                  <a:gd name="connsiteX4" fmla="*/ 501650 w 654050"/>
                  <a:gd name="connsiteY4" fmla="*/ 196850 h 196850"/>
                  <a:gd name="connsiteX5" fmla="*/ 0 w 654050"/>
                  <a:gd name="connsiteY5" fmla="*/ 170066 h 196850"/>
                  <a:gd name="connsiteX6" fmla="*/ 0 w 654050"/>
                  <a:gd name="connsiteY6" fmla="*/ 19050 h 196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54050" h="196850">
                    <a:moveTo>
                      <a:pt x="0" y="19050"/>
                    </a:moveTo>
                    <a:cubicBezTo>
                      <a:pt x="82550" y="16933"/>
                      <a:pt x="139700" y="2117"/>
                      <a:pt x="222250" y="0"/>
                    </a:cubicBezTo>
                    <a:lnTo>
                      <a:pt x="654050" y="19050"/>
                    </a:lnTo>
                    <a:lnTo>
                      <a:pt x="654050" y="170066"/>
                    </a:lnTo>
                    <a:cubicBezTo>
                      <a:pt x="599017" y="170527"/>
                      <a:pt x="556683" y="196389"/>
                      <a:pt x="501650" y="196850"/>
                    </a:cubicBezTo>
                    <a:lnTo>
                      <a:pt x="0" y="170066"/>
                    </a:lnTo>
                    <a:lnTo>
                      <a:pt x="0" y="19050"/>
                    </a:lnTo>
                    <a:close/>
                  </a:path>
                </a:pathLst>
              </a:custGeom>
              <a:blipFill>
                <a:blip r:embed="rId8"/>
                <a:tile tx="0" ty="0" sx="100000" sy="100000" flip="none" algn="tl"/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45" name="Picture 12" descr="http://flytying123.com/wp-content/uploads/2010/09/DrakeNymph_Cutout.jpg"/>
              <p:cNvPicPr>
                <a:picLocks noChangeAspect="1" noChangeArrowheads="1"/>
              </p:cNvPicPr>
              <p:nvPr/>
            </p:nvPicPr>
            <p:blipFill>
              <a:blip r:embed="rId10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9399800">
                <a:off x="3724622" y="6397182"/>
                <a:ext cx="846759" cy="5609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50" name="Picture 14" descr="http://img.gawkerassets.com/img/17csa4s9kr3gkjpg/original.jpg"/>
            <p:cNvPicPr>
              <a:picLocks noChangeAspect="1" noChangeArrowheads="1"/>
            </p:cNvPicPr>
            <p:nvPr/>
          </p:nvPicPr>
          <p:blipFill>
            <a:blip r:embed="rId1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4786829">
              <a:off x="5353014" y="5441127"/>
              <a:ext cx="281907" cy="4215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" name="Picture 14" descr="http://img.gawkerassets.com/img/17csa4s9kr3gkjpg/original.jpg"/>
            <p:cNvPicPr>
              <a:picLocks noChangeAspect="1" noChangeArrowheads="1"/>
            </p:cNvPicPr>
            <p:nvPr/>
          </p:nvPicPr>
          <p:blipFill>
            <a:blip r:embed="rId1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510258">
              <a:off x="4097524" y="5515222"/>
              <a:ext cx="281907" cy="4215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2" name="Picture 14" descr="http://img.gawkerassets.com/img/17csa4s9kr3gkjpg/original.jpg"/>
            <p:cNvPicPr>
              <a:picLocks noChangeAspect="1" noChangeArrowheads="1"/>
            </p:cNvPicPr>
            <p:nvPr/>
          </p:nvPicPr>
          <p:blipFill>
            <a:blip r:embed="rId1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981204">
              <a:off x="6031123" y="5793355"/>
              <a:ext cx="281907" cy="4215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3" name="Freeform 52"/>
            <p:cNvSpPr/>
            <p:nvPr/>
          </p:nvSpPr>
          <p:spPr>
            <a:xfrm>
              <a:off x="2014806" y="5725708"/>
              <a:ext cx="2059283" cy="748301"/>
            </a:xfrm>
            <a:custGeom>
              <a:avLst/>
              <a:gdLst>
                <a:gd name="connsiteX0" fmla="*/ 0 w 4175760"/>
                <a:gd name="connsiteY0" fmla="*/ 304800 h 320040"/>
                <a:gd name="connsiteX1" fmla="*/ 0 w 4175760"/>
                <a:gd name="connsiteY1" fmla="*/ 304800 h 320040"/>
                <a:gd name="connsiteX2" fmla="*/ 1150620 w 4175760"/>
                <a:gd name="connsiteY2" fmla="*/ 0 h 320040"/>
                <a:gd name="connsiteX3" fmla="*/ 2857500 w 4175760"/>
                <a:gd name="connsiteY3" fmla="*/ 320040 h 320040"/>
                <a:gd name="connsiteX4" fmla="*/ 4175760 w 4175760"/>
                <a:gd name="connsiteY4" fmla="*/ 152400 h 320040"/>
                <a:gd name="connsiteX0" fmla="*/ 0 w 4175760"/>
                <a:gd name="connsiteY0" fmla="*/ 304800 h 323144"/>
                <a:gd name="connsiteX1" fmla="*/ 0 w 4175760"/>
                <a:gd name="connsiteY1" fmla="*/ 304800 h 323144"/>
                <a:gd name="connsiteX2" fmla="*/ 1150620 w 4175760"/>
                <a:gd name="connsiteY2" fmla="*/ 0 h 323144"/>
                <a:gd name="connsiteX3" fmla="*/ 2857500 w 4175760"/>
                <a:gd name="connsiteY3" fmla="*/ 320040 h 323144"/>
                <a:gd name="connsiteX4" fmla="*/ 4175760 w 4175760"/>
                <a:gd name="connsiteY4" fmla="*/ 152400 h 323144"/>
                <a:gd name="connsiteX0" fmla="*/ 0 w 4175760"/>
                <a:gd name="connsiteY0" fmla="*/ 304800 h 323144"/>
                <a:gd name="connsiteX1" fmla="*/ 0 w 4175760"/>
                <a:gd name="connsiteY1" fmla="*/ 304800 h 323144"/>
                <a:gd name="connsiteX2" fmla="*/ 1150620 w 4175760"/>
                <a:gd name="connsiteY2" fmla="*/ 0 h 323144"/>
                <a:gd name="connsiteX3" fmla="*/ 2857500 w 4175760"/>
                <a:gd name="connsiteY3" fmla="*/ 320040 h 323144"/>
                <a:gd name="connsiteX4" fmla="*/ 4175760 w 4175760"/>
                <a:gd name="connsiteY4" fmla="*/ 152400 h 323144"/>
                <a:gd name="connsiteX0" fmla="*/ 0 w 4175760"/>
                <a:gd name="connsiteY0" fmla="*/ 304818 h 323162"/>
                <a:gd name="connsiteX1" fmla="*/ 0 w 4175760"/>
                <a:gd name="connsiteY1" fmla="*/ 304818 h 323162"/>
                <a:gd name="connsiteX2" fmla="*/ 1150620 w 4175760"/>
                <a:gd name="connsiteY2" fmla="*/ 18 h 323162"/>
                <a:gd name="connsiteX3" fmla="*/ 2857500 w 4175760"/>
                <a:gd name="connsiteY3" fmla="*/ 320058 h 323162"/>
                <a:gd name="connsiteX4" fmla="*/ 4175760 w 4175760"/>
                <a:gd name="connsiteY4" fmla="*/ 152418 h 323162"/>
                <a:gd name="connsiteX0" fmla="*/ 0 w 4175760"/>
                <a:gd name="connsiteY0" fmla="*/ 304810 h 541115"/>
                <a:gd name="connsiteX1" fmla="*/ 1160980 w 4175760"/>
                <a:gd name="connsiteY1" fmla="*/ 541115 h 541115"/>
                <a:gd name="connsiteX2" fmla="*/ 1150620 w 4175760"/>
                <a:gd name="connsiteY2" fmla="*/ 10 h 541115"/>
                <a:gd name="connsiteX3" fmla="*/ 2857500 w 4175760"/>
                <a:gd name="connsiteY3" fmla="*/ 320050 h 541115"/>
                <a:gd name="connsiteX4" fmla="*/ 4175760 w 4175760"/>
                <a:gd name="connsiteY4" fmla="*/ 152410 h 541115"/>
                <a:gd name="connsiteX0" fmla="*/ 0 w 4175760"/>
                <a:gd name="connsiteY0" fmla="*/ 304800 h 323144"/>
                <a:gd name="connsiteX1" fmla="*/ 1150620 w 4175760"/>
                <a:gd name="connsiteY1" fmla="*/ 0 h 323144"/>
                <a:gd name="connsiteX2" fmla="*/ 2857500 w 4175760"/>
                <a:gd name="connsiteY2" fmla="*/ 320040 h 323144"/>
                <a:gd name="connsiteX3" fmla="*/ 4175760 w 4175760"/>
                <a:gd name="connsiteY3" fmla="*/ 152400 h 323144"/>
                <a:gd name="connsiteX0" fmla="*/ 801470 w 3025140"/>
                <a:gd name="connsiteY0" fmla="*/ 962346 h 962346"/>
                <a:gd name="connsiteX1" fmla="*/ 0 w 3025140"/>
                <a:gd name="connsiteY1" fmla="*/ 0 h 962346"/>
                <a:gd name="connsiteX2" fmla="*/ 1706880 w 3025140"/>
                <a:gd name="connsiteY2" fmla="*/ 320040 h 962346"/>
                <a:gd name="connsiteX3" fmla="*/ 3025140 w 3025140"/>
                <a:gd name="connsiteY3" fmla="*/ 152400 h 962346"/>
                <a:gd name="connsiteX0" fmla="*/ 0 w 2223670"/>
                <a:gd name="connsiteY0" fmla="*/ 809946 h 809946"/>
                <a:gd name="connsiteX1" fmla="*/ 905410 w 2223670"/>
                <a:gd name="connsiteY1" fmla="*/ 167640 h 809946"/>
                <a:gd name="connsiteX2" fmla="*/ 2223670 w 2223670"/>
                <a:gd name="connsiteY2" fmla="*/ 0 h 809946"/>
                <a:gd name="connsiteX0" fmla="*/ 0 w 2223670"/>
                <a:gd name="connsiteY0" fmla="*/ 809946 h 809946"/>
                <a:gd name="connsiteX1" fmla="*/ 905410 w 2223670"/>
                <a:gd name="connsiteY1" fmla="*/ 167640 h 809946"/>
                <a:gd name="connsiteX2" fmla="*/ 2223670 w 2223670"/>
                <a:gd name="connsiteY2" fmla="*/ 0 h 809946"/>
                <a:gd name="connsiteX0" fmla="*/ 0 w 2059283"/>
                <a:gd name="connsiteY0" fmla="*/ 748301 h 748301"/>
                <a:gd name="connsiteX1" fmla="*/ 905410 w 2059283"/>
                <a:gd name="connsiteY1" fmla="*/ 105995 h 748301"/>
                <a:gd name="connsiteX2" fmla="*/ 2059283 w 2059283"/>
                <a:gd name="connsiteY2" fmla="*/ 0 h 748301"/>
                <a:gd name="connsiteX0" fmla="*/ 0 w 2059283"/>
                <a:gd name="connsiteY0" fmla="*/ 748301 h 748301"/>
                <a:gd name="connsiteX1" fmla="*/ 782120 w 2059283"/>
                <a:gd name="connsiteY1" fmla="*/ 54625 h 748301"/>
                <a:gd name="connsiteX2" fmla="*/ 2059283 w 2059283"/>
                <a:gd name="connsiteY2" fmla="*/ 0 h 748301"/>
                <a:gd name="connsiteX0" fmla="*/ 0 w 2059283"/>
                <a:gd name="connsiteY0" fmla="*/ 773098 h 773098"/>
                <a:gd name="connsiteX1" fmla="*/ 782120 w 2059283"/>
                <a:gd name="connsiteY1" fmla="*/ 79422 h 773098"/>
                <a:gd name="connsiteX2" fmla="*/ 1365392 w 2059283"/>
                <a:gd name="connsiteY2" fmla="*/ 1246 h 773098"/>
                <a:gd name="connsiteX3" fmla="*/ 2059283 w 2059283"/>
                <a:gd name="connsiteY3" fmla="*/ 24797 h 773098"/>
                <a:gd name="connsiteX0" fmla="*/ 0 w 2059283"/>
                <a:gd name="connsiteY0" fmla="*/ 773098 h 773098"/>
                <a:gd name="connsiteX1" fmla="*/ 782120 w 2059283"/>
                <a:gd name="connsiteY1" fmla="*/ 79422 h 773098"/>
                <a:gd name="connsiteX2" fmla="*/ 1365392 w 2059283"/>
                <a:gd name="connsiteY2" fmla="*/ 1246 h 773098"/>
                <a:gd name="connsiteX3" fmla="*/ 2059283 w 2059283"/>
                <a:gd name="connsiteY3" fmla="*/ 24797 h 773098"/>
                <a:gd name="connsiteX0" fmla="*/ 0 w 2059283"/>
                <a:gd name="connsiteY0" fmla="*/ 748301 h 748301"/>
                <a:gd name="connsiteX1" fmla="*/ 782120 w 2059283"/>
                <a:gd name="connsiteY1" fmla="*/ 54625 h 748301"/>
                <a:gd name="connsiteX2" fmla="*/ 1457859 w 2059283"/>
                <a:gd name="connsiteY2" fmla="*/ 120288 h 748301"/>
                <a:gd name="connsiteX3" fmla="*/ 2059283 w 2059283"/>
                <a:gd name="connsiteY3" fmla="*/ 0 h 748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59283" h="748301">
                  <a:moveTo>
                    <a:pt x="0" y="748301"/>
                  </a:moveTo>
                  <a:cubicBezTo>
                    <a:pt x="301803" y="534199"/>
                    <a:pt x="360137" y="169068"/>
                    <a:pt x="782120" y="54625"/>
                  </a:cubicBezTo>
                  <a:cubicBezTo>
                    <a:pt x="1002836" y="-58606"/>
                    <a:pt x="1244999" y="129392"/>
                    <a:pt x="1457859" y="120288"/>
                  </a:cubicBezTo>
                  <a:cubicBezTo>
                    <a:pt x="1670719" y="111184"/>
                    <a:pt x="1936785" y="11486"/>
                    <a:pt x="2059283" y="0"/>
                  </a:cubicBezTo>
                </a:path>
              </a:pathLst>
            </a:custGeom>
            <a:noFill/>
            <a:ln>
              <a:solidFill>
                <a:schemeClr val="tx1"/>
              </a:solidFill>
              <a:headEnd type="none" w="med" len="med"/>
              <a:tailEnd type="arrow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Freeform 53"/>
            <p:cNvSpPr/>
            <p:nvPr/>
          </p:nvSpPr>
          <p:spPr>
            <a:xfrm>
              <a:off x="3992867" y="5642852"/>
              <a:ext cx="1268657" cy="768639"/>
            </a:xfrm>
            <a:custGeom>
              <a:avLst/>
              <a:gdLst>
                <a:gd name="connsiteX0" fmla="*/ 0 w 4175760"/>
                <a:gd name="connsiteY0" fmla="*/ 304800 h 320040"/>
                <a:gd name="connsiteX1" fmla="*/ 0 w 4175760"/>
                <a:gd name="connsiteY1" fmla="*/ 304800 h 320040"/>
                <a:gd name="connsiteX2" fmla="*/ 1150620 w 4175760"/>
                <a:gd name="connsiteY2" fmla="*/ 0 h 320040"/>
                <a:gd name="connsiteX3" fmla="*/ 2857500 w 4175760"/>
                <a:gd name="connsiteY3" fmla="*/ 320040 h 320040"/>
                <a:gd name="connsiteX4" fmla="*/ 4175760 w 4175760"/>
                <a:gd name="connsiteY4" fmla="*/ 152400 h 320040"/>
                <a:gd name="connsiteX0" fmla="*/ 0 w 4175760"/>
                <a:gd name="connsiteY0" fmla="*/ 304800 h 323144"/>
                <a:gd name="connsiteX1" fmla="*/ 0 w 4175760"/>
                <a:gd name="connsiteY1" fmla="*/ 304800 h 323144"/>
                <a:gd name="connsiteX2" fmla="*/ 1150620 w 4175760"/>
                <a:gd name="connsiteY2" fmla="*/ 0 h 323144"/>
                <a:gd name="connsiteX3" fmla="*/ 2857500 w 4175760"/>
                <a:gd name="connsiteY3" fmla="*/ 320040 h 323144"/>
                <a:gd name="connsiteX4" fmla="*/ 4175760 w 4175760"/>
                <a:gd name="connsiteY4" fmla="*/ 152400 h 323144"/>
                <a:gd name="connsiteX0" fmla="*/ 0 w 4175760"/>
                <a:gd name="connsiteY0" fmla="*/ 304800 h 323144"/>
                <a:gd name="connsiteX1" fmla="*/ 0 w 4175760"/>
                <a:gd name="connsiteY1" fmla="*/ 304800 h 323144"/>
                <a:gd name="connsiteX2" fmla="*/ 1150620 w 4175760"/>
                <a:gd name="connsiteY2" fmla="*/ 0 h 323144"/>
                <a:gd name="connsiteX3" fmla="*/ 2857500 w 4175760"/>
                <a:gd name="connsiteY3" fmla="*/ 320040 h 323144"/>
                <a:gd name="connsiteX4" fmla="*/ 4175760 w 4175760"/>
                <a:gd name="connsiteY4" fmla="*/ 152400 h 323144"/>
                <a:gd name="connsiteX0" fmla="*/ 0 w 4175760"/>
                <a:gd name="connsiteY0" fmla="*/ 304818 h 323162"/>
                <a:gd name="connsiteX1" fmla="*/ 0 w 4175760"/>
                <a:gd name="connsiteY1" fmla="*/ 304818 h 323162"/>
                <a:gd name="connsiteX2" fmla="*/ 1150620 w 4175760"/>
                <a:gd name="connsiteY2" fmla="*/ 18 h 323162"/>
                <a:gd name="connsiteX3" fmla="*/ 2857500 w 4175760"/>
                <a:gd name="connsiteY3" fmla="*/ 320058 h 323162"/>
                <a:gd name="connsiteX4" fmla="*/ 4175760 w 4175760"/>
                <a:gd name="connsiteY4" fmla="*/ 152418 h 323162"/>
                <a:gd name="connsiteX0" fmla="*/ 0 w 4175760"/>
                <a:gd name="connsiteY0" fmla="*/ 304810 h 541115"/>
                <a:gd name="connsiteX1" fmla="*/ 1160980 w 4175760"/>
                <a:gd name="connsiteY1" fmla="*/ 541115 h 541115"/>
                <a:gd name="connsiteX2" fmla="*/ 1150620 w 4175760"/>
                <a:gd name="connsiteY2" fmla="*/ 10 h 541115"/>
                <a:gd name="connsiteX3" fmla="*/ 2857500 w 4175760"/>
                <a:gd name="connsiteY3" fmla="*/ 320050 h 541115"/>
                <a:gd name="connsiteX4" fmla="*/ 4175760 w 4175760"/>
                <a:gd name="connsiteY4" fmla="*/ 152410 h 541115"/>
                <a:gd name="connsiteX0" fmla="*/ 0 w 4175760"/>
                <a:gd name="connsiteY0" fmla="*/ 304800 h 323144"/>
                <a:gd name="connsiteX1" fmla="*/ 1150620 w 4175760"/>
                <a:gd name="connsiteY1" fmla="*/ 0 h 323144"/>
                <a:gd name="connsiteX2" fmla="*/ 2857500 w 4175760"/>
                <a:gd name="connsiteY2" fmla="*/ 320040 h 323144"/>
                <a:gd name="connsiteX3" fmla="*/ 4175760 w 4175760"/>
                <a:gd name="connsiteY3" fmla="*/ 152400 h 323144"/>
                <a:gd name="connsiteX0" fmla="*/ 801470 w 3025140"/>
                <a:gd name="connsiteY0" fmla="*/ 962346 h 962346"/>
                <a:gd name="connsiteX1" fmla="*/ 0 w 3025140"/>
                <a:gd name="connsiteY1" fmla="*/ 0 h 962346"/>
                <a:gd name="connsiteX2" fmla="*/ 1706880 w 3025140"/>
                <a:gd name="connsiteY2" fmla="*/ 320040 h 962346"/>
                <a:gd name="connsiteX3" fmla="*/ 3025140 w 3025140"/>
                <a:gd name="connsiteY3" fmla="*/ 152400 h 962346"/>
                <a:gd name="connsiteX0" fmla="*/ 0 w 2223670"/>
                <a:gd name="connsiteY0" fmla="*/ 809946 h 809946"/>
                <a:gd name="connsiteX1" fmla="*/ 905410 w 2223670"/>
                <a:gd name="connsiteY1" fmla="*/ 167640 h 809946"/>
                <a:gd name="connsiteX2" fmla="*/ 2223670 w 2223670"/>
                <a:gd name="connsiteY2" fmla="*/ 0 h 809946"/>
                <a:gd name="connsiteX0" fmla="*/ 0 w 2223670"/>
                <a:gd name="connsiteY0" fmla="*/ 809946 h 809946"/>
                <a:gd name="connsiteX1" fmla="*/ 905410 w 2223670"/>
                <a:gd name="connsiteY1" fmla="*/ 167640 h 809946"/>
                <a:gd name="connsiteX2" fmla="*/ 2223670 w 2223670"/>
                <a:gd name="connsiteY2" fmla="*/ 0 h 809946"/>
                <a:gd name="connsiteX0" fmla="*/ 0 w 2059283"/>
                <a:gd name="connsiteY0" fmla="*/ 748301 h 748301"/>
                <a:gd name="connsiteX1" fmla="*/ 905410 w 2059283"/>
                <a:gd name="connsiteY1" fmla="*/ 105995 h 748301"/>
                <a:gd name="connsiteX2" fmla="*/ 2059283 w 2059283"/>
                <a:gd name="connsiteY2" fmla="*/ 0 h 748301"/>
                <a:gd name="connsiteX0" fmla="*/ 0 w 2059283"/>
                <a:gd name="connsiteY0" fmla="*/ 748301 h 748301"/>
                <a:gd name="connsiteX1" fmla="*/ 782120 w 2059283"/>
                <a:gd name="connsiteY1" fmla="*/ 54625 h 748301"/>
                <a:gd name="connsiteX2" fmla="*/ 2059283 w 2059283"/>
                <a:gd name="connsiteY2" fmla="*/ 0 h 748301"/>
                <a:gd name="connsiteX0" fmla="*/ 0 w 2059283"/>
                <a:gd name="connsiteY0" fmla="*/ 773098 h 773098"/>
                <a:gd name="connsiteX1" fmla="*/ 782120 w 2059283"/>
                <a:gd name="connsiteY1" fmla="*/ 79422 h 773098"/>
                <a:gd name="connsiteX2" fmla="*/ 1365392 w 2059283"/>
                <a:gd name="connsiteY2" fmla="*/ 1246 h 773098"/>
                <a:gd name="connsiteX3" fmla="*/ 2059283 w 2059283"/>
                <a:gd name="connsiteY3" fmla="*/ 24797 h 773098"/>
                <a:gd name="connsiteX0" fmla="*/ 0 w 2059283"/>
                <a:gd name="connsiteY0" fmla="*/ 773098 h 773098"/>
                <a:gd name="connsiteX1" fmla="*/ 782120 w 2059283"/>
                <a:gd name="connsiteY1" fmla="*/ 79422 h 773098"/>
                <a:gd name="connsiteX2" fmla="*/ 1365392 w 2059283"/>
                <a:gd name="connsiteY2" fmla="*/ 1246 h 773098"/>
                <a:gd name="connsiteX3" fmla="*/ 2059283 w 2059283"/>
                <a:gd name="connsiteY3" fmla="*/ 24797 h 773098"/>
                <a:gd name="connsiteX0" fmla="*/ 0 w 2059283"/>
                <a:gd name="connsiteY0" fmla="*/ 748301 h 748301"/>
                <a:gd name="connsiteX1" fmla="*/ 782120 w 2059283"/>
                <a:gd name="connsiteY1" fmla="*/ 54625 h 748301"/>
                <a:gd name="connsiteX2" fmla="*/ 1457859 w 2059283"/>
                <a:gd name="connsiteY2" fmla="*/ 120288 h 748301"/>
                <a:gd name="connsiteX3" fmla="*/ 2059283 w 2059283"/>
                <a:gd name="connsiteY3" fmla="*/ 0 h 748301"/>
                <a:gd name="connsiteX0" fmla="*/ 0 w 2059283"/>
                <a:gd name="connsiteY0" fmla="*/ 748301 h 748301"/>
                <a:gd name="connsiteX1" fmla="*/ 732089 w 2059283"/>
                <a:gd name="connsiteY1" fmla="*/ 301204 h 748301"/>
                <a:gd name="connsiteX2" fmla="*/ 1457859 w 2059283"/>
                <a:gd name="connsiteY2" fmla="*/ 120288 h 748301"/>
                <a:gd name="connsiteX3" fmla="*/ 2059283 w 2059283"/>
                <a:gd name="connsiteY3" fmla="*/ 0 h 748301"/>
                <a:gd name="connsiteX0" fmla="*/ 0 w 2059283"/>
                <a:gd name="connsiteY0" fmla="*/ 748301 h 748301"/>
                <a:gd name="connsiteX1" fmla="*/ 1232399 w 2059283"/>
                <a:gd name="connsiteY1" fmla="*/ 393671 h 748301"/>
                <a:gd name="connsiteX2" fmla="*/ 1457859 w 2059283"/>
                <a:gd name="connsiteY2" fmla="*/ 120288 h 748301"/>
                <a:gd name="connsiteX3" fmla="*/ 2059283 w 2059283"/>
                <a:gd name="connsiteY3" fmla="*/ 0 h 748301"/>
                <a:gd name="connsiteX0" fmla="*/ 0 w 2059283"/>
                <a:gd name="connsiteY0" fmla="*/ 748301 h 748301"/>
                <a:gd name="connsiteX1" fmla="*/ 1232399 w 2059283"/>
                <a:gd name="connsiteY1" fmla="*/ 393671 h 748301"/>
                <a:gd name="connsiteX2" fmla="*/ 1424505 w 2059283"/>
                <a:gd name="connsiteY2" fmla="*/ 38094 h 748301"/>
                <a:gd name="connsiteX3" fmla="*/ 2059283 w 2059283"/>
                <a:gd name="connsiteY3" fmla="*/ 0 h 748301"/>
                <a:gd name="connsiteX0" fmla="*/ 0 w 2059283"/>
                <a:gd name="connsiteY0" fmla="*/ 768639 h 768639"/>
                <a:gd name="connsiteX1" fmla="*/ 1232399 w 2059283"/>
                <a:gd name="connsiteY1" fmla="*/ 414009 h 768639"/>
                <a:gd name="connsiteX2" fmla="*/ 1424505 w 2059283"/>
                <a:gd name="connsiteY2" fmla="*/ 58432 h 768639"/>
                <a:gd name="connsiteX3" fmla="*/ 2059283 w 2059283"/>
                <a:gd name="connsiteY3" fmla="*/ 20338 h 768639"/>
                <a:gd name="connsiteX0" fmla="*/ 0 w 2059283"/>
                <a:gd name="connsiteY0" fmla="*/ 768639 h 768639"/>
                <a:gd name="connsiteX1" fmla="*/ 1232399 w 2059283"/>
                <a:gd name="connsiteY1" fmla="*/ 414009 h 768639"/>
                <a:gd name="connsiteX2" fmla="*/ 1424505 w 2059283"/>
                <a:gd name="connsiteY2" fmla="*/ 58432 h 768639"/>
                <a:gd name="connsiteX3" fmla="*/ 2059283 w 2059283"/>
                <a:gd name="connsiteY3" fmla="*/ 20338 h 768639"/>
                <a:gd name="connsiteX0" fmla="*/ 0 w 2059283"/>
                <a:gd name="connsiteY0" fmla="*/ 768639 h 768639"/>
                <a:gd name="connsiteX1" fmla="*/ 1232399 w 2059283"/>
                <a:gd name="connsiteY1" fmla="*/ 414009 h 768639"/>
                <a:gd name="connsiteX2" fmla="*/ 1424505 w 2059283"/>
                <a:gd name="connsiteY2" fmla="*/ 58432 h 768639"/>
                <a:gd name="connsiteX3" fmla="*/ 2059283 w 2059283"/>
                <a:gd name="connsiteY3" fmla="*/ 20338 h 768639"/>
                <a:gd name="connsiteX0" fmla="*/ 0 w 2059283"/>
                <a:gd name="connsiteY0" fmla="*/ 768639 h 768639"/>
                <a:gd name="connsiteX1" fmla="*/ 1232399 w 2059283"/>
                <a:gd name="connsiteY1" fmla="*/ 414009 h 768639"/>
                <a:gd name="connsiteX2" fmla="*/ 1424505 w 2059283"/>
                <a:gd name="connsiteY2" fmla="*/ 58432 h 768639"/>
                <a:gd name="connsiteX3" fmla="*/ 2059283 w 2059283"/>
                <a:gd name="connsiteY3" fmla="*/ 20338 h 768639"/>
                <a:gd name="connsiteX0" fmla="*/ 0 w 2059283"/>
                <a:gd name="connsiteY0" fmla="*/ 768639 h 768639"/>
                <a:gd name="connsiteX1" fmla="*/ 1232399 w 2059283"/>
                <a:gd name="connsiteY1" fmla="*/ 414009 h 768639"/>
                <a:gd name="connsiteX2" fmla="*/ 1424505 w 2059283"/>
                <a:gd name="connsiteY2" fmla="*/ 58432 h 768639"/>
                <a:gd name="connsiteX3" fmla="*/ 2059283 w 2059283"/>
                <a:gd name="connsiteY3" fmla="*/ 20338 h 768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59283" h="768639">
                  <a:moveTo>
                    <a:pt x="0" y="768639"/>
                  </a:moveTo>
                  <a:cubicBezTo>
                    <a:pt x="301803" y="554537"/>
                    <a:pt x="610292" y="405162"/>
                    <a:pt x="1232399" y="414009"/>
                  </a:cubicBezTo>
                  <a:cubicBezTo>
                    <a:pt x="1553178" y="362423"/>
                    <a:pt x="1078230" y="180552"/>
                    <a:pt x="1424505" y="58432"/>
                  </a:cubicBezTo>
                  <a:cubicBezTo>
                    <a:pt x="1670720" y="-53414"/>
                    <a:pt x="1936785" y="31824"/>
                    <a:pt x="2059283" y="20338"/>
                  </a:cubicBezTo>
                </a:path>
              </a:pathLst>
            </a:custGeom>
            <a:noFill/>
            <a:ln>
              <a:solidFill>
                <a:schemeClr val="tx1"/>
              </a:solidFill>
              <a:headEnd type="none" w="med" len="med"/>
              <a:tailEnd type="arrow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>
              <a:off x="4404360" y="5953440"/>
              <a:ext cx="1737904" cy="631510"/>
            </a:xfrm>
            <a:custGeom>
              <a:avLst/>
              <a:gdLst>
                <a:gd name="connsiteX0" fmla="*/ 0 w 4175760"/>
                <a:gd name="connsiteY0" fmla="*/ 304800 h 320040"/>
                <a:gd name="connsiteX1" fmla="*/ 0 w 4175760"/>
                <a:gd name="connsiteY1" fmla="*/ 304800 h 320040"/>
                <a:gd name="connsiteX2" fmla="*/ 1150620 w 4175760"/>
                <a:gd name="connsiteY2" fmla="*/ 0 h 320040"/>
                <a:gd name="connsiteX3" fmla="*/ 2857500 w 4175760"/>
                <a:gd name="connsiteY3" fmla="*/ 320040 h 320040"/>
                <a:gd name="connsiteX4" fmla="*/ 4175760 w 4175760"/>
                <a:gd name="connsiteY4" fmla="*/ 152400 h 320040"/>
                <a:gd name="connsiteX0" fmla="*/ 0 w 4175760"/>
                <a:gd name="connsiteY0" fmla="*/ 304800 h 323144"/>
                <a:gd name="connsiteX1" fmla="*/ 0 w 4175760"/>
                <a:gd name="connsiteY1" fmla="*/ 304800 h 323144"/>
                <a:gd name="connsiteX2" fmla="*/ 1150620 w 4175760"/>
                <a:gd name="connsiteY2" fmla="*/ 0 h 323144"/>
                <a:gd name="connsiteX3" fmla="*/ 2857500 w 4175760"/>
                <a:gd name="connsiteY3" fmla="*/ 320040 h 323144"/>
                <a:gd name="connsiteX4" fmla="*/ 4175760 w 4175760"/>
                <a:gd name="connsiteY4" fmla="*/ 152400 h 323144"/>
                <a:gd name="connsiteX0" fmla="*/ 0 w 4175760"/>
                <a:gd name="connsiteY0" fmla="*/ 304800 h 323144"/>
                <a:gd name="connsiteX1" fmla="*/ 0 w 4175760"/>
                <a:gd name="connsiteY1" fmla="*/ 304800 h 323144"/>
                <a:gd name="connsiteX2" fmla="*/ 1150620 w 4175760"/>
                <a:gd name="connsiteY2" fmla="*/ 0 h 323144"/>
                <a:gd name="connsiteX3" fmla="*/ 2857500 w 4175760"/>
                <a:gd name="connsiteY3" fmla="*/ 320040 h 323144"/>
                <a:gd name="connsiteX4" fmla="*/ 4175760 w 4175760"/>
                <a:gd name="connsiteY4" fmla="*/ 152400 h 323144"/>
                <a:gd name="connsiteX0" fmla="*/ 0 w 4175760"/>
                <a:gd name="connsiteY0" fmla="*/ 304818 h 323162"/>
                <a:gd name="connsiteX1" fmla="*/ 0 w 4175760"/>
                <a:gd name="connsiteY1" fmla="*/ 304818 h 323162"/>
                <a:gd name="connsiteX2" fmla="*/ 1150620 w 4175760"/>
                <a:gd name="connsiteY2" fmla="*/ 18 h 323162"/>
                <a:gd name="connsiteX3" fmla="*/ 2857500 w 4175760"/>
                <a:gd name="connsiteY3" fmla="*/ 320058 h 323162"/>
                <a:gd name="connsiteX4" fmla="*/ 4175760 w 4175760"/>
                <a:gd name="connsiteY4" fmla="*/ 152418 h 323162"/>
                <a:gd name="connsiteX0" fmla="*/ 0 w 4175760"/>
                <a:gd name="connsiteY0" fmla="*/ 304810 h 541115"/>
                <a:gd name="connsiteX1" fmla="*/ 1160980 w 4175760"/>
                <a:gd name="connsiteY1" fmla="*/ 541115 h 541115"/>
                <a:gd name="connsiteX2" fmla="*/ 1150620 w 4175760"/>
                <a:gd name="connsiteY2" fmla="*/ 10 h 541115"/>
                <a:gd name="connsiteX3" fmla="*/ 2857500 w 4175760"/>
                <a:gd name="connsiteY3" fmla="*/ 320050 h 541115"/>
                <a:gd name="connsiteX4" fmla="*/ 4175760 w 4175760"/>
                <a:gd name="connsiteY4" fmla="*/ 152410 h 541115"/>
                <a:gd name="connsiteX0" fmla="*/ 0 w 4175760"/>
                <a:gd name="connsiteY0" fmla="*/ 304800 h 323144"/>
                <a:gd name="connsiteX1" fmla="*/ 1150620 w 4175760"/>
                <a:gd name="connsiteY1" fmla="*/ 0 h 323144"/>
                <a:gd name="connsiteX2" fmla="*/ 2857500 w 4175760"/>
                <a:gd name="connsiteY2" fmla="*/ 320040 h 323144"/>
                <a:gd name="connsiteX3" fmla="*/ 4175760 w 4175760"/>
                <a:gd name="connsiteY3" fmla="*/ 152400 h 323144"/>
                <a:gd name="connsiteX0" fmla="*/ 801470 w 3025140"/>
                <a:gd name="connsiteY0" fmla="*/ 962346 h 962346"/>
                <a:gd name="connsiteX1" fmla="*/ 0 w 3025140"/>
                <a:gd name="connsiteY1" fmla="*/ 0 h 962346"/>
                <a:gd name="connsiteX2" fmla="*/ 1706880 w 3025140"/>
                <a:gd name="connsiteY2" fmla="*/ 320040 h 962346"/>
                <a:gd name="connsiteX3" fmla="*/ 3025140 w 3025140"/>
                <a:gd name="connsiteY3" fmla="*/ 152400 h 962346"/>
                <a:gd name="connsiteX0" fmla="*/ 0 w 2223670"/>
                <a:gd name="connsiteY0" fmla="*/ 809946 h 809946"/>
                <a:gd name="connsiteX1" fmla="*/ 905410 w 2223670"/>
                <a:gd name="connsiteY1" fmla="*/ 167640 h 809946"/>
                <a:gd name="connsiteX2" fmla="*/ 2223670 w 2223670"/>
                <a:gd name="connsiteY2" fmla="*/ 0 h 809946"/>
                <a:gd name="connsiteX0" fmla="*/ 0 w 2223670"/>
                <a:gd name="connsiteY0" fmla="*/ 809946 h 809946"/>
                <a:gd name="connsiteX1" fmla="*/ 905410 w 2223670"/>
                <a:gd name="connsiteY1" fmla="*/ 167640 h 809946"/>
                <a:gd name="connsiteX2" fmla="*/ 2223670 w 2223670"/>
                <a:gd name="connsiteY2" fmla="*/ 0 h 809946"/>
                <a:gd name="connsiteX0" fmla="*/ 0 w 2059283"/>
                <a:gd name="connsiteY0" fmla="*/ 748301 h 748301"/>
                <a:gd name="connsiteX1" fmla="*/ 905410 w 2059283"/>
                <a:gd name="connsiteY1" fmla="*/ 105995 h 748301"/>
                <a:gd name="connsiteX2" fmla="*/ 2059283 w 2059283"/>
                <a:gd name="connsiteY2" fmla="*/ 0 h 748301"/>
                <a:gd name="connsiteX0" fmla="*/ 0 w 2059283"/>
                <a:gd name="connsiteY0" fmla="*/ 748301 h 748301"/>
                <a:gd name="connsiteX1" fmla="*/ 782120 w 2059283"/>
                <a:gd name="connsiteY1" fmla="*/ 54625 h 748301"/>
                <a:gd name="connsiteX2" fmla="*/ 2059283 w 2059283"/>
                <a:gd name="connsiteY2" fmla="*/ 0 h 748301"/>
                <a:gd name="connsiteX0" fmla="*/ 0 w 2059283"/>
                <a:gd name="connsiteY0" fmla="*/ 773098 h 773098"/>
                <a:gd name="connsiteX1" fmla="*/ 782120 w 2059283"/>
                <a:gd name="connsiteY1" fmla="*/ 79422 h 773098"/>
                <a:gd name="connsiteX2" fmla="*/ 1365392 w 2059283"/>
                <a:gd name="connsiteY2" fmla="*/ 1246 h 773098"/>
                <a:gd name="connsiteX3" fmla="*/ 2059283 w 2059283"/>
                <a:gd name="connsiteY3" fmla="*/ 24797 h 773098"/>
                <a:gd name="connsiteX0" fmla="*/ 0 w 2059283"/>
                <a:gd name="connsiteY0" fmla="*/ 773098 h 773098"/>
                <a:gd name="connsiteX1" fmla="*/ 782120 w 2059283"/>
                <a:gd name="connsiteY1" fmla="*/ 79422 h 773098"/>
                <a:gd name="connsiteX2" fmla="*/ 1365392 w 2059283"/>
                <a:gd name="connsiteY2" fmla="*/ 1246 h 773098"/>
                <a:gd name="connsiteX3" fmla="*/ 2059283 w 2059283"/>
                <a:gd name="connsiteY3" fmla="*/ 24797 h 773098"/>
                <a:gd name="connsiteX0" fmla="*/ 0 w 2059283"/>
                <a:gd name="connsiteY0" fmla="*/ 748301 h 748301"/>
                <a:gd name="connsiteX1" fmla="*/ 782120 w 2059283"/>
                <a:gd name="connsiteY1" fmla="*/ 54625 h 748301"/>
                <a:gd name="connsiteX2" fmla="*/ 1457859 w 2059283"/>
                <a:gd name="connsiteY2" fmla="*/ 120288 h 748301"/>
                <a:gd name="connsiteX3" fmla="*/ 2059283 w 2059283"/>
                <a:gd name="connsiteY3" fmla="*/ 0 h 748301"/>
                <a:gd name="connsiteX0" fmla="*/ 0 w 2059283"/>
                <a:gd name="connsiteY0" fmla="*/ 748301 h 748301"/>
                <a:gd name="connsiteX1" fmla="*/ 732089 w 2059283"/>
                <a:gd name="connsiteY1" fmla="*/ 301204 h 748301"/>
                <a:gd name="connsiteX2" fmla="*/ 1457859 w 2059283"/>
                <a:gd name="connsiteY2" fmla="*/ 120288 h 748301"/>
                <a:gd name="connsiteX3" fmla="*/ 2059283 w 2059283"/>
                <a:gd name="connsiteY3" fmla="*/ 0 h 748301"/>
                <a:gd name="connsiteX0" fmla="*/ 0 w 2059283"/>
                <a:gd name="connsiteY0" fmla="*/ 748301 h 748301"/>
                <a:gd name="connsiteX1" fmla="*/ 1232399 w 2059283"/>
                <a:gd name="connsiteY1" fmla="*/ 393671 h 748301"/>
                <a:gd name="connsiteX2" fmla="*/ 1457859 w 2059283"/>
                <a:gd name="connsiteY2" fmla="*/ 120288 h 748301"/>
                <a:gd name="connsiteX3" fmla="*/ 2059283 w 2059283"/>
                <a:gd name="connsiteY3" fmla="*/ 0 h 748301"/>
                <a:gd name="connsiteX0" fmla="*/ 0 w 2059283"/>
                <a:gd name="connsiteY0" fmla="*/ 748301 h 748301"/>
                <a:gd name="connsiteX1" fmla="*/ 1232399 w 2059283"/>
                <a:gd name="connsiteY1" fmla="*/ 393671 h 748301"/>
                <a:gd name="connsiteX2" fmla="*/ 1424505 w 2059283"/>
                <a:gd name="connsiteY2" fmla="*/ 38094 h 748301"/>
                <a:gd name="connsiteX3" fmla="*/ 2059283 w 2059283"/>
                <a:gd name="connsiteY3" fmla="*/ 0 h 748301"/>
                <a:gd name="connsiteX0" fmla="*/ 0 w 2059283"/>
                <a:gd name="connsiteY0" fmla="*/ 768639 h 768639"/>
                <a:gd name="connsiteX1" fmla="*/ 1232399 w 2059283"/>
                <a:gd name="connsiteY1" fmla="*/ 414009 h 768639"/>
                <a:gd name="connsiteX2" fmla="*/ 1424505 w 2059283"/>
                <a:gd name="connsiteY2" fmla="*/ 58432 h 768639"/>
                <a:gd name="connsiteX3" fmla="*/ 2059283 w 2059283"/>
                <a:gd name="connsiteY3" fmla="*/ 20338 h 768639"/>
                <a:gd name="connsiteX0" fmla="*/ 0 w 2059283"/>
                <a:gd name="connsiteY0" fmla="*/ 768639 h 768639"/>
                <a:gd name="connsiteX1" fmla="*/ 1232399 w 2059283"/>
                <a:gd name="connsiteY1" fmla="*/ 414009 h 768639"/>
                <a:gd name="connsiteX2" fmla="*/ 1424505 w 2059283"/>
                <a:gd name="connsiteY2" fmla="*/ 58432 h 768639"/>
                <a:gd name="connsiteX3" fmla="*/ 2059283 w 2059283"/>
                <a:gd name="connsiteY3" fmla="*/ 20338 h 768639"/>
                <a:gd name="connsiteX0" fmla="*/ 0 w 2059283"/>
                <a:gd name="connsiteY0" fmla="*/ 768639 h 768639"/>
                <a:gd name="connsiteX1" fmla="*/ 1232399 w 2059283"/>
                <a:gd name="connsiteY1" fmla="*/ 414009 h 768639"/>
                <a:gd name="connsiteX2" fmla="*/ 1424505 w 2059283"/>
                <a:gd name="connsiteY2" fmla="*/ 58432 h 768639"/>
                <a:gd name="connsiteX3" fmla="*/ 2059283 w 2059283"/>
                <a:gd name="connsiteY3" fmla="*/ 20338 h 768639"/>
                <a:gd name="connsiteX0" fmla="*/ 0 w 2059283"/>
                <a:gd name="connsiteY0" fmla="*/ 768639 h 768639"/>
                <a:gd name="connsiteX1" fmla="*/ 1232399 w 2059283"/>
                <a:gd name="connsiteY1" fmla="*/ 414009 h 768639"/>
                <a:gd name="connsiteX2" fmla="*/ 1424505 w 2059283"/>
                <a:gd name="connsiteY2" fmla="*/ 58432 h 768639"/>
                <a:gd name="connsiteX3" fmla="*/ 2059283 w 2059283"/>
                <a:gd name="connsiteY3" fmla="*/ 20338 h 768639"/>
                <a:gd name="connsiteX0" fmla="*/ 0 w 2059283"/>
                <a:gd name="connsiteY0" fmla="*/ 768639 h 768639"/>
                <a:gd name="connsiteX1" fmla="*/ 1232399 w 2059283"/>
                <a:gd name="connsiteY1" fmla="*/ 414009 h 768639"/>
                <a:gd name="connsiteX2" fmla="*/ 1424505 w 2059283"/>
                <a:gd name="connsiteY2" fmla="*/ 58432 h 768639"/>
                <a:gd name="connsiteX3" fmla="*/ 2059283 w 2059283"/>
                <a:gd name="connsiteY3" fmla="*/ 20338 h 768639"/>
                <a:gd name="connsiteX0" fmla="*/ 0 w 2059283"/>
                <a:gd name="connsiteY0" fmla="*/ 768639 h 768639"/>
                <a:gd name="connsiteX1" fmla="*/ 672391 w 2059283"/>
                <a:gd name="connsiteY1" fmla="*/ 329060 h 768639"/>
                <a:gd name="connsiteX2" fmla="*/ 1424505 w 2059283"/>
                <a:gd name="connsiteY2" fmla="*/ 58432 h 768639"/>
                <a:gd name="connsiteX3" fmla="*/ 2059283 w 2059283"/>
                <a:gd name="connsiteY3" fmla="*/ 20338 h 768639"/>
                <a:gd name="connsiteX0" fmla="*/ 0 w 2059283"/>
                <a:gd name="connsiteY0" fmla="*/ 768639 h 768639"/>
                <a:gd name="connsiteX1" fmla="*/ 672391 w 2059283"/>
                <a:gd name="connsiteY1" fmla="*/ 329060 h 768639"/>
                <a:gd name="connsiteX2" fmla="*/ 1424505 w 2059283"/>
                <a:gd name="connsiteY2" fmla="*/ 58432 h 768639"/>
                <a:gd name="connsiteX3" fmla="*/ 2059283 w 2059283"/>
                <a:gd name="connsiteY3" fmla="*/ 20338 h 768639"/>
                <a:gd name="connsiteX0" fmla="*/ 0 w 2059283"/>
                <a:gd name="connsiteY0" fmla="*/ 870243 h 870243"/>
                <a:gd name="connsiteX1" fmla="*/ 672391 w 2059283"/>
                <a:gd name="connsiteY1" fmla="*/ 430664 h 870243"/>
                <a:gd name="connsiteX2" fmla="*/ 1448854 w 2059283"/>
                <a:gd name="connsiteY2" fmla="*/ 32611 h 870243"/>
                <a:gd name="connsiteX3" fmla="*/ 2059283 w 2059283"/>
                <a:gd name="connsiteY3" fmla="*/ 121942 h 8702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59283" h="870243">
                  <a:moveTo>
                    <a:pt x="0" y="870243"/>
                  </a:moveTo>
                  <a:cubicBezTo>
                    <a:pt x="301803" y="656141"/>
                    <a:pt x="50284" y="421817"/>
                    <a:pt x="672391" y="430664"/>
                  </a:cubicBezTo>
                  <a:cubicBezTo>
                    <a:pt x="1236651" y="534818"/>
                    <a:pt x="1102579" y="154731"/>
                    <a:pt x="1448854" y="32611"/>
                  </a:cubicBezTo>
                  <a:cubicBezTo>
                    <a:pt x="1695069" y="-79235"/>
                    <a:pt x="1936785" y="133428"/>
                    <a:pt x="2059283" y="121942"/>
                  </a:cubicBezTo>
                </a:path>
              </a:pathLst>
            </a:custGeom>
            <a:noFill/>
            <a:ln>
              <a:solidFill>
                <a:schemeClr val="tx1"/>
              </a:solidFill>
              <a:headEnd type="none" w="med" len="med"/>
              <a:tailEnd type="arrow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6" name="Picture 16" descr="http://armi.usgs.gov/uploads/IMG_1821.JP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6642053" y="3771121"/>
              <a:ext cx="2620953" cy="19649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7" name="Picture 18" descr="https://wildlifesnpits.files.wordpress.com/2013/12/edna.png?w=376&amp;h=233"/>
            <p:cNvPicPr>
              <a:picLocks noChangeAspect="1" noChangeArrowheads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44" t="10852" r="10581" b="8509"/>
            <a:stretch/>
          </p:blipFill>
          <p:spPr bwMode="auto">
            <a:xfrm>
              <a:off x="4683238" y="3108299"/>
              <a:ext cx="2604102" cy="15312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0" name="TextBox 59"/>
          <p:cNvSpPr txBox="1"/>
          <p:nvPr/>
        </p:nvSpPr>
        <p:spPr>
          <a:xfrm>
            <a:off x="630144" y="157792"/>
            <a:ext cx="71268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Environmental DNA assessed using qPCR: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Detection rates 80-96%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Faster &amp; cheaper sampling </a:t>
            </a:r>
          </a:p>
          <a:p>
            <a:r>
              <a:rPr lang="en-US" sz="2400" dirty="0"/>
              <a:t> </a:t>
            </a:r>
            <a:r>
              <a:rPr lang="en-US" sz="2400" dirty="0" smtClean="0"/>
              <a:t>    (&lt; 30 min, &lt;$30/sample)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324620" y="3934933"/>
            <a:ext cx="520287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More and better occurrence data </a:t>
            </a:r>
          </a:p>
          <a:p>
            <a:pPr>
              <a:tabLst>
                <a:tab pos="339725" algn="l"/>
              </a:tabLst>
            </a:pPr>
            <a:r>
              <a:rPr lang="en-US" sz="2400" dirty="0" smtClean="0"/>
              <a:t>	Robust relationships to NASA data</a:t>
            </a:r>
          </a:p>
          <a:p>
            <a:pPr>
              <a:tabLst>
                <a:tab pos="339725" algn="l"/>
              </a:tabLst>
            </a:pPr>
            <a:r>
              <a:rPr lang="en-US" sz="2400" dirty="0" smtClean="0"/>
              <a:t>		Resulting in reliable predictions</a:t>
            </a:r>
          </a:p>
          <a:p>
            <a:endParaRPr lang="en-US" sz="2400" dirty="0"/>
          </a:p>
          <a:p>
            <a:r>
              <a:rPr lang="en-US" sz="2400" dirty="0" err="1" smtClean="0"/>
              <a:t>MaxEnt</a:t>
            </a:r>
            <a:r>
              <a:rPr lang="en-US" sz="2400" dirty="0" smtClean="0"/>
              <a:t> diatom model using both eDNA and traditional data 93-100% correct classification rates</a:t>
            </a:r>
          </a:p>
        </p:txBody>
      </p:sp>
      <p:pic>
        <p:nvPicPr>
          <p:cNvPr id="59" name="Picture 2"/>
          <p:cNvPicPr>
            <a:picLocks noChangeAspect="1" noChangeArrowheads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1765" b="14499"/>
          <a:stretch/>
        </p:blipFill>
        <p:spPr bwMode="auto">
          <a:xfrm>
            <a:off x="5596423" y="4212405"/>
            <a:ext cx="3306389" cy="193558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049" name="Freeform 2048"/>
          <p:cNvSpPr/>
          <p:nvPr/>
        </p:nvSpPr>
        <p:spPr>
          <a:xfrm>
            <a:off x="4601393" y="4140485"/>
            <a:ext cx="256854" cy="246581"/>
          </a:xfrm>
          <a:custGeom>
            <a:avLst/>
            <a:gdLst>
              <a:gd name="connsiteX0" fmla="*/ 0 w 256854"/>
              <a:gd name="connsiteY0" fmla="*/ 0 h 154113"/>
              <a:gd name="connsiteX1" fmla="*/ 256854 w 256854"/>
              <a:gd name="connsiteY1" fmla="*/ 0 h 154113"/>
              <a:gd name="connsiteX2" fmla="*/ 256854 w 256854"/>
              <a:gd name="connsiteY2" fmla="*/ 154113 h 154113"/>
              <a:gd name="connsiteX0" fmla="*/ 0 w 256854"/>
              <a:gd name="connsiteY0" fmla="*/ 0 h 246581"/>
              <a:gd name="connsiteX1" fmla="*/ 256854 w 256854"/>
              <a:gd name="connsiteY1" fmla="*/ 0 h 246581"/>
              <a:gd name="connsiteX2" fmla="*/ 256854 w 256854"/>
              <a:gd name="connsiteY2" fmla="*/ 246581 h 246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6854" h="246581">
                <a:moveTo>
                  <a:pt x="0" y="0"/>
                </a:moveTo>
                <a:lnTo>
                  <a:pt x="256854" y="0"/>
                </a:lnTo>
                <a:lnTo>
                  <a:pt x="256854" y="246581"/>
                </a:lnTo>
              </a:path>
            </a:pathLst>
          </a:custGeom>
          <a:noFill/>
          <a:ln w="28575">
            <a:headEnd type="none" w="med" len="med"/>
            <a:tailEnd type="arrow" w="sm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Freeform 65"/>
          <p:cNvSpPr/>
          <p:nvPr/>
        </p:nvSpPr>
        <p:spPr>
          <a:xfrm>
            <a:off x="5044369" y="4530899"/>
            <a:ext cx="256854" cy="246581"/>
          </a:xfrm>
          <a:custGeom>
            <a:avLst/>
            <a:gdLst>
              <a:gd name="connsiteX0" fmla="*/ 0 w 256854"/>
              <a:gd name="connsiteY0" fmla="*/ 0 h 154113"/>
              <a:gd name="connsiteX1" fmla="*/ 256854 w 256854"/>
              <a:gd name="connsiteY1" fmla="*/ 0 h 154113"/>
              <a:gd name="connsiteX2" fmla="*/ 256854 w 256854"/>
              <a:gd name="connsiteY2" fmla="*/ 154113 h 154113"/>
              <a:gd name="connsiteX0" fmla="*/ 0 w 256854"/>
              <a:gd name="connsiteY0" fmla="*/ 0 h 246581"/>
              <a:gd name="connsiteX1" fmla="*/ 256854 w 256854"/>
              <a:gd name="connsiteY1" fmla="*/ 0 h 246581"/>
              <a:gd name="connsiteX2" fmla="*/ 256854 w 256854"/>
              <a:gd name="connsiteY2" fmla="*/ 246581 h 246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6854" h="246581">
                <a:moveTo>
                  <a:pt x="0" y="0"/>
                </a:moveTo>
                <a:lnTo>
                  <a:pt x="256854" y="0"/>
                </a:lnTo>
                <a:lnTo>
                  <a:pt x="256854" y="246581"/>
                </a:lnTo>
              </a:path>
            </a:pathLst>
          </a:custGeom>
          <a:noFill/>
          <a:ln w="28575">
            <a:headEnd type="none" w="med" len="med"/>
            <a:tailEnd type="arrow" w="sm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722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98934" y="1215297"/>
            <a:ext cx="55653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Species Occurrence ~ f(Environment)</a:t>
            </a:r>
            <a:endParaRPr lang="en-US" sz="2800" dirty="0"/>
          </a:p>
        </p:txBody>
      </p:sp>
      <p:sp>
        <p:nvSpPr>
          <p:cNvPr id="22" name="TextBox 21"/>
          <p:cNvSpPr txBox="1"/>
          <p:nvPr/>
        </p:nvSpPr>
        <p:spPr>
          <a:xfrm>
            <a:off x="458654" y="2765540"/>
            <a:ext cx="48123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Especially important for T&amp;E and early detection of invasives</a:t>
            </a:r>
            <a:endParaRPr lang="en-US" sz="2800" dirty="0"/>
          </a:p>
        </p:txBody>
      </p:sp>
      <p:sp>
        <p:nvSpPr>
          <p:cNvPr id="12" name="TextBox 11"/>
          <p:cNvSpPr txBox="1"/>
          <p:nvPr/>
        </p:nvSpPr>
        <p:spPr>
          <a:xfrm>
            <a:off x="163669" y="581710"/>
            <a:ext cx="84003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Species Distribution Models are only as good as the data </a:t>
            </a:r>
            <a:endParaRPr lang="en-US" sz="2800" dirty="0"/>
          </a:p>
        </p:txBody>
      </p:sp>
      <p:sp>
        <p:nvSpPr>
          <p:cNvPr id="13" name="TextBox 12"/>
          <p:cNvSpPr txBox="1"/>
          <p:nvPr/>
        </p:nvSpPr>
        <p:spPr>
          <a:xfrm>
            <a:off x="2864827" y="1820579"/>
            <a:ext cx="34636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Challenging in streams</a:t>
            </a:r>
          </a:p>
        </p:txBody>
      </p:sp>
      <p:sp>
        <p:nvSpPr>
          <p:cNvPr id="5" name="Bent Arrow 4"/>
          <p:cNvSpPr/>
          <p:nvPr/>
        </p:nvSpPr>
        <p:spPr>
          <a:xfrm flipV="1">
            <a:off x="2349343" y="1781699"/>
            <a:ext cx="532842" cy="448780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4" name="Picture 4" descr="http://animaldiversity.ummz.umich.edu/collections/contributors/Grzimek_herps/Ascaphidae/Ascaphus_truei/medium.jpg"/>
          <p:cNvPicPr>
            <a:picLocks noChangeAspect="1" noChangeArrowheads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79116" y="5264399"/>
            <a:ext cx="1371419" cy="1232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http://www.nature.org/cs/groups/webcontent/@web/@greatlakes/documents/media/zebra-mussels-profil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8819" y="3774755"/>
            <a:ext cx="2979035" cy="2722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0" descr="http://www.nps.gov/grca/learn/nature/images/Gila-cypha_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948" y="3686491"/>
            <a:ext cx="3238500" cy="1500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http://www.tahoedailytribune.com/csp/mediapool/sites/dt.common.streams.StreamServer.cls?STREAMOID=QisqOstlyjjmisNWTtAqt8$daE2N3K4ZzOUsqbU5sYuhxi0er4tjKBBir6D$PsrcWCsjLu883Ygn4B49Lvm9bPe2QeMKQdVeZmXF$9l$4uCZ8QDXhaHEp3rvzXRJFdy0KqPHLoMevcTLo3h8xh70Y6N_U_CryOsw6FTOdKL_jpQ-&amp;CONTENTTYPE=image/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2184" y="4220777"/>
            <a:ext cx="1806635" cy="1206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://www.fws.gov/uploadedImages/Region_1/NWRS/Zone_2/Willapa_Complex/Willapa/Images/mussel-1024x768-template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245"/>
          <a:stretch/>
        </p:blipFill>
        <p:spPr bwMode="auto">
          <a:xfrm>
            <a:off x="458654" y="5108959"/>
            <a:ext cx="1445370" cy="1310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6777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98934" y="1215297"/>
            <a:ext cx="55653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Species Occurrence ~ f(Environment)</a:t>
            </a:r>
            <a:endParaRPr lang="en-US" sz="2800" dirty="0"/>
          </a:p>
        </p:txBody>
      </p:sp>
      <p:sp>
        <p:nvSpPr>
          <p:cNvPr id="12" name="TextBox 11"/>
          <p:cNvSpPr txBox="1"/>
          <p:nvPr/>
        </p:nvSpPr>
        <p:spPr>
          <a:xfrm>
            <a:off x="163669" y="581710"/>
            <a:ext cx="84003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Species Distribution Models are only as good as the data </a:t>
            </a:r>
            <a:endParaRPr lang="en-US" sz="2800" dirty="0"/>
          </a:p>
        </p:txBody>
      </p:sp>
      <p:sp>
        <p:nvSpPr>
          <p:cNvPr id="13" name="TextBox 12"/>
          <p:cNvSpPr txBox="1"/>
          <p:nvPr/>
        </p:nvSpPr>
        <p:spPr>
          <a:xfrm>
            <a:off x="2864827" y="1820579"/>
            <a:ext cx="34636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Challenging in streams</a:t>
            </a:r>
          </a:p>
        </p:txBody>
      </p:sp>
      <p:sp>
        <p:nvSpPr>
          <p:cNvPr id="5" name="Bent Arrow 4"/>
          <p:cNvSpPr/>
          <p:nvPr/>
        </p:nvSpPr>
        <p:spPr>
          <a:xfrm flipV="1">
            <a:off x="2349343" y="1781699"/>
            <a:ext cx="532842" cy="448780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4529" y="4351119"/>
            <a:ext cx="9144000" cy="2607019"/>
            <a:chOff x="4529" y="4351119"/>
            <a:chExt cx="9144000" cy="2607019"/>
          </a:xfrm>
        </p:grpSpPr>
        <p:sp>
          <p:nvSpPr>
            <p:cNvPr id="19" name="Rectangle 3"/>
            <p:cNvSpPr/>
            <p:nvPr/>
          </p:nvSpPr>
          <p:spPr>
            <a:xfrm>
              <a:off x="4529" y="4351119"/>
              <a:ext cx="9144000" cy="2506880"/>
            </a:xfrm>
            <a:custGeom>
              <a:avLst/>
              <a:gdLst>
                <a:gd name="connsiteX0" fmla="*/ 0 w 9144000"/>
                <a:gd name="connsiteY0" fmla="*/ 0 h 2385060"/>
                <a:gd name="connsiteX1" fmla="*/ 9144000 w 9144000"/>
                <a:gd name="connsiteY1" fmla="*/ 0 h 2385060"/>
                <a:gd name="connsiteX2" fmla="*/ 9144000 w 9144000"/>
                <a:gd name="connsiteY2" fmla="*/ 2385060 h 2385060"/>
                <a:gd name="connsiteX3" fmla="*/ 0 w 9144000"/>
                <a:gd name="connsiteY3" fmla="*/ 2385060 h 2385060"/>
                <a:gd name="connsiteX4" fmla="*/ 0 w 9144000"/>
                <a:gd name="connsiteY4" fmla="*/ 0 h 2385060"/>
                <a:gd name="connsiteX0" fmla="*/ 0 w 9144000"/>
                <a:gd name="connsiteY0" fmla="*/ 7 h 2385067"/>
                <a:gd name="connsiteX1" fmla="*/ 4777021 w 9144000"/>
                <a:gd name="connsiteY1" fmla="*/ 67317 h 2385067"/>
                <a:gd name="connsiteX2" fmla="*/ 9144000 w 9144000"/>
                <a:gd name="connsiteY2" fmla="*/ 7 h 2385067"/>
                <a:gd name="connsiteX3" fmla="*/ 9144000 w 9144000"/>
                <a:gd name="connsiteY3" fmla="*/ 2385067 h 2385067"/>
                <a:gd name="connsiteX4" fmla="*/ 0 w 9144000"/>
                <a:gd name="connsiteY4" fmla="*/ 2385067 h 2385067"/>
                <a:gd name="connsiteX5" fmla="*/ 0 w 9144000"/>
                <a:gd name="connsiteY5" fmla="*/ 7 h 2385067"/>
                <a:gd name="connsiteX0" fmla="*/ 0 w 9144000"/>
                <a:gd name="connsiteY0" fmla="*/ 40639 h 2425699"/>
                <a:gd name="connsiteX1" fmla="*/ 4777021 w 9144000"/>
                <a:gd name="connsiteY1" fmla="*/ 107949 h 2425699"/>
                <a:gd name="connsiteX2" fmla="*/ 6656621 w 9144000"/>
                <a:gd name="connsiteY2" fmla="*/ 0 h 2425699"/>
                <a:gd name="connsiteX3" fmla="*/ 9144000 w 9144000"/>
                <a:gd name="connsiteY3" fmla="*/ 40639 h 2425699"/>
                <a:gd name="connsiteX4" fmla="*/ 9144000 w 9144000"/>
                <a:gd name="connsiteY4" fmla="*/ 2425699 h 2425699"/>
                <a:gd name="connsiteX5" fmla="*/ 0 w 9144000"/>
                <a:gd name="connsiteY5" fmla="*/ 2425699 h 2425699"/>
                <a:gd name="connsiteX6" fmla="*/ 0 w 9144000"/>
                <a:gd name="connsiteY6" fmla="*/ 40639 h 2425699"/>
                <a:gd name="connsiteX0" fmla="*/ 0 w 9144000"/>
                <a:gd name="connsiteY0" fmla="*/ 208668 h 2593728"/>
                <a:gd name="connsiteX1" fmla="*/ 1887771 w 9144000"/>
                <a:gd name="connsiteY1" fmla="*/ 110879 h 2593728"/>
                <a:gd name="connsiteX2" fmla="*/ 4777021 w 9144000"/>
                <a:gd name="connsiteY2" fmla="*/ 275978 h 2593728"/>
                <a:gd name="connsiteX3" fmla="*/ 6656621 w 9144000"/>
                <a:gd name="connsiteY3" fmla="*/ 168029 h 2593728"/>
                <a:gd name="connsiteX4" fmla="*/ 9144000 w 9144000"/>
                <a:gd name="connsiteY4" fmla="*/ 208668 h 2593728"/>
                <a:gd name="connsiteX5" fmla="*/ 9144000 w 9144000"/>
                <a:gd name="connsiteY5" fmla="*/ 2593728 h 2593728"/>
                <a:gd name="connsiteX6" fmla="*/ 0 w 9144000"/>
                <a:gd name="connsiteY6" fmla="*/ 2593728 h 2593728"/>
                <a:gd name="connsiteX7" fmla="*/ 0 w 9144000"/>
                <a:gd name="connsiteY7" fmla="*/ 208668 h 2593728"/>
                <a:gd name="connsiteX0" fmla="*/ 0 w 9144000"/>
                <a:gd name="connsiteY0" fmla="*/ 121820 h 2506880"/>
                <a:gd name="connsiteX1" fmla="*/ 1887771 w 9144000"/>
                <a:gd name="connsiteY1" fmla="*/ 24031 h 2506880"/>
                <a:gd name="connsiteX2" fmla="*/ 4777021 w 9144000"/>
                <a:gd name="connsiteY2" fmla="*/ 189130 h 2506880"/>
                <a:gd name="connsiteX3" fmla="*/ 6656621 w 9144000"/>
                <a:gd name="connsiteY3" fmla="*/ 81181 h 2506880"/>
                <a:gd name="connsiteX4" fmla="*/ 9144000 w 9144000"/>
                <a:gd name="connsiteY4" fmla="*/ 121820 h 2506880"/>
                <a:gd name="connsiteX5" fmla="*/ 9144000 w 9144000"/>
                <a:gd name="connsiteY5" fmla="*/ 2506880 h 2506880"/>
                <a:gd name="connsiteX6" fmla="*/ 0 w 9144000"/>
                <a:gd name="connsiteY6" fmla="*/ 2506880 h 2506880"/>
                <a:gd name="connsiteX7" fmla="*/ 0 w 9144000"/>
                <a:gd name="connsiteY7" fmla="*/ 121820 h 2506880"/>
                <a:gd name="connsiteX0" fmla="*/ 0 w 9144000"/>
                <a:gd name="connsiteY0" fmla="*/ 121820 h 2506880"/>
                <a:gd name="connsiteX1" fmla="*/ 1887771 w 9144000"/>
                <a:gd name="connsiteY1" fmla="*/ 24031 h 2506880"/>
                <a:gd name="connsiteX2" fmla="*/ 4777021 w 9144000"/>
                <a:gd name="connsiteY2" fmla="*/ 189130 h 2506880"/>
                <a:gd name="connsiteX3" fmla="*/ 6656621 w 9144000"/>
                <a:gd name="connsiteY3" fmla="*/ 81181 h 2506880"/>
                <a:gd name="connsiteX4" fmla="*/ 9144000 w 9144000"/>
                <a:gd name="connsiteY4" fmla="*/ 121820 h 2506880"/>
                <a:gd name="connsiteX5" fmla="*/ 9144000 w 9144000"/>
                <a:gd name="connsiteY5" fmla="*/ 2506880 h 2506880"/>
                <a:gd name="connsiteX6" fmla="*/ 0 w 9144000"/>
                <a:gd name="connsiteY6" fmla="*/ 2506880 h 2506880"/>
                <a:gd name="connsiteX7" fmla="*/ 0 w 9144000"/>
                <a:gd name="connsiteY7" fmla="*/ 121820 h 2506880"/>
                <a:gd name="connsiteX0" fmla="*/ 0 w 9144000"/>
                <a:gd name="connsiteY0" fmla="*/ 121820 h 2506880"/>
                <a:gd name="connsiteX1" fmla="*/ 1887771 w 9144000"/>
                <a:gd name="connsiteY1" fmla="*/ 24031 h 2506880"/>
                <a:gd name="connsiteX2" fmla="*/ 4777021 w 9144000"/>
                <a:gd name="connsiteY2" fmla="*/ 189130 h 2506880"/>
                <a:gd name="connsiteX3" fmla="*/ 6656621 w 9144000"/>
                <a:gd name="connsiteY3" fmla="*/ 81181 h 2506880"/>
                <a:gd name="connsiteX4" fmla="*/ 9144000 w 9144000"/>
                <a:gd name="connsiteY4" fmla="*/ 121820 h 2506880"/>
                <a:gd name="connsiteX5" fmla="*/ 9144000 w 9144000"/>
                <a:gd name="connsiteY5" fmla="*/ 2506880 h 2506880"/>
                <a:gd name="connsiteX6" fmla="*/ 0 w 9144000"/>
                <a:gd name="connsiteY6" fmla="*/ 2506880 h 2506880"/>
                <a:gd name="connsiteX7" fmla="*/ 0 w 9144000"/>
                <a:gd name="connsiteY7" fmla="*/ 121820 h 2506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144000" h="2506880">
                  <a:moveTo>
                    <a:pt x="0" y="121820"/>
                  </a:moveTo>
                  <a:cubicBezTo>
                    <a:pt x="534338" y="-60636"/>
                    <a:pt x="1091601" y="12813"/>
                    <a:pt x="1887771" y="24031"/>
                  </a:cubicBezTo>
                  <a:cubicBezTo>
                    <a:pt x="2683941" y="35249"/>
                    <a:pt x="3988563" y="197597"/>
                    <a:pt x="4777021" y="189130"/>
                  </a:cubicBezTo>
                  <a:cubicBezTo>
                    <a:pt x="5342171" y="176430"/>
                    <a:pt x="6091471" y="93881"/>
                    <a:pt x="6656621" y="81181"/>
                  </a:cubicBezTo>
                  <a:cubicBezTo>
                    <a:pt x="7523847" y="56627"/>
                    <a:pt x="8162474" y="222574"/>
                    <a:pt x="9144000" y="121820"/>
                  </a:cubicBezTo>
                  <a:lnTo>
                    <a:pt x="9144000" y="2506880"/>
                  </a:lnTo>
                  <a:lnTo>
                    <a:pt x="0" y="2506880"/>
                  </a:lnTo>
                  <a:lnTo>
                    <a:pt x="0" y="12182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0" name="Group 19"/>
            <p:cNvGrpSpPr/>
            <p:nvPr/>
          </p:nvGrpSpPr>
          <p:grpSpPr>
            <a:xfrm>
              <a:off x="3007519" y="5898356"/>
              <a:ext cx="1190625" cy="930050"/>
              <a:chOff x="3007519" y="5898356"/>
              <a:chExt cx="1190625" cy="930050"/>
            </a:xfrm>
          </p:grpSpPr>
          <p:pic>
            <p:nvPicPr>
              <p:cNvPr id="58" name="Picture 10" descr="http://www.kootenairivernetwork.org/pics/kr-fishery/didymo.jpg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972" t="74241" r="62285" b="1892"/>
              <a:stretch/>
            </p:blipFill>
            <p:spPr bwMode="auto">
              <a:xfrm rot="10800000" flipV="1">
                <a:off x="3064998" y="6208763"/>
                <a:ext cx="1064188" cy="61964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9" name="Rectangle 18"/>
              <p:cNvSpPr/>
              <p:nvPr/>
            </p:nvSpPr>
            <p:spPr>
              <a:xfrm>
                <a:off x="3007519" y="5898356"/>
                <a:ext cx="1190625" cy="488157"/>
              </a:xfrm>
              <a:custGeom>
                <a:avLst/>
                <a:gdLst>
                  <a:gd name="connsiteX0" fmla="*/ 0 w 1190625"/>
                  <a:gd name="connsiteY0" fmla="*/ 0 h 389828"/>
                  <a:gd name="connsiteX1" fmla="*/ 1190625 w 1190625"/>
                  <a:gd name="connsiteY1" fmla="*/ 0 h 389828"/>
                  <a:gd name="connsiteX2" fmla="*/ 1190625 w 1190625"/>
                  <a:gd name="connsiteY2" fmla="*/ 389828 h 389828"/>
                  <a:gd name="connsiteX3" fmla="*/ 0 w 1190625"/>
                  <a:gd name="connsiteY3" fmla="*/ 389828 h 389828"/>
                  <a:gd name="connsiteX4" fmla="*/ 0 w 1190625"/>
                  <a:gd name="connsiteY4" fmla="*/ 0 h 389828"/>
                  <a:gd name="connsiteX0" fmla="*/ 0 w 1190625"/>
                  <a:gd name="connsiteY0" fmla="*/ 0 h 389830"/>
                  <a:gd name="connsiteX1" fmla="*/ 1190625 w 1190625"/>
                  <a:gd name="connsiteY1" fmla="*/ 0 h 389830"/>
                  <a:gd name="connsiteX2" fmla="*/ 1190625 w 1190625"/>
                  <a:gd name="connsiteY2" fmla="*/ 389828 h 389830"/>
                  <a:gd name="connsiteX3" fmla="*/ 940594 w 1190625"/>
                  <a:gd name="connsiteY3" fmla="*/ 371475 h 389830"/>
                  <a:gd name="connsiteX4" fmla="*/ 0 w 1190625"/>
                  <a:gd name="connsiteY4" fmla="*/ 389828 h 389830"/>
                  <a:gd name="connsiteX5" fmla="*/ 0 w 1190625"/>
                  <a:gd name="connsiteY5" fmla="*/ 0 h 389830"/>
                  <a:gd name="connsiteX0" fmla="*/ 0 w 1190625"/>
                  <a:gd name="connsiteY0" fmla="*/ 0 h 389830"/>
                  <a:gd name="connsiteX1" fmla="*/ 1190625 w 1190625"/>
                  <a:gd name="connsiteY1" fmla="*/ 0 h 389830"/>
                  <a:gd name="connsiteX2" fmla="*/ 1190625 w 1190625"/>
                  <a:gd name="connsiteY2" fmla="*/ 389828 h 389830"/>
                  <a:gd name="connsiteX3" fmla="*/ 940594 w 1190625"/>
                  <a:gd name="connsiteY3" fmla="*/ 371475 h 389830"/>
                  <a:gd name="connsiteX4" fmla="*/ 426244 w 1190625"/>
                  <a:gd name="connsiteY4" fmla="*/ 340519 h 389830"/>
                  <a:gd name="connsiteX5" fmla="*/ 0 w 1190625"/>
                  <a:gd name="connsiteY5" fmla="*/ 389828 h 389830"/>
                  <a:gd name="connsiteX6" fmla="*/ 0 w 1190625"/>
                  <a:gd name="connsiteY6" fmla="*/ 0 h 389830"/>
                  <a:gd name="connsiteX0" fmla="*/ 0 w 1190625"/>
                  <a:gd name="connsiteY0" fmla="*/ 0 h 488157"/>
                  <a:gd name="connsiteX1" fmla="*/ 1190625 w 1190625"/>
                  <a:gd name="connsiteY1" fmla="*/ 0 h 488157"/>
                  <a:gd name="connsiteX2" fmla="*/ 1190625 w 1190625"/>
                  <a:gd name="connsiteY2" fmla="*/ 389828 h 488157"/>
                  <a:gd name="connsiteX3" fmla="*/ 940594 w 1190625"/>
                  <a:gd name="connsiteY3" fmla="*/ 371475 h 488157"/>
                  <a:gd name="connsiteX4" fmla="*/ 426244 w 1190625"/>
                  <a:gd name="connsiteY4" fmla="*/ 340519 h 488157"/>
                  <a:gd name="connsiteX5" fmla="*/ 85725 w 1190625"/>
                  <a:gd name="connsiteY5" fmla="*/ 488157 h 488157"/>
                  <a:gd name="connsiteX6" fmla="*/ 0 w 1190625"/>
                  <a:gd name="connsiteY6" fmla="*/ 389828 h 488157"/>
                  <a:gd name="connsiteX7" fmla="*/ 0 w 1190625"/>
                  <a:gd name="connsiteY7" fmla="*/ 0 h 488157"/>
                  <a:gd name="connsiteX0" fmla="*/ 0 w 1190625"/>
                  <a:gd name="connsiteY0" fmla="*/ 0 h 488157"/>
                  <a:gd name="connsiteX1" fmla="*/ 1190625 w 1190625"/>
                  <a:gd name="connsiteY1" fmla="*/ 0 h 488157"/>
                  <a:gd name="connsiteX2" fmla="*/ 1190625 w 1190625"/>
                  <a:gd name="connsiteY2" fmla="*/ 389828 h 488157"/>
                  <a:gd name="connsiteX3" fmla="*/ 864394 w 1190625"/>
                  <a:gd name="connsiteY3" fmla="*/ 400050 h 488157"/>
                  <a:gd name="connsiteX4" fmla="*/ 426244 w 1190625"/>
                  <a:gd name="connsiteY4" fmla="*/ 340519 h 488157"/>
                  <a:gd name="connsiteX5" fmla="*/ 85725 w 1190625"/>
                  <a:gd name="connsiteY5" fmla="*/ 488157 h 488157"/>
                  <a:gd name="connsiteX6" fmla="*/ 0 w 1190625"/>
                  <a:gd name="connsiteY6" fmla="*/ 389828 h 488157"/>
                  <a:gd name="connsiteX7" fmla="*/ 0 w 1190625"/>
                  <a:gd name="connsiteY7" fmla="*/ 0 h 488157"/>
                  <a:gd name="connsiteX0" fmla="*/ 0 w 1190625"/>
                  <a:gd name="connsiteY0" fmla="*/ 0 h 488157"/>
                  <a:gd name="connsiteX1" fmla="*/ 1190625 w 1190625"/>
                  <a:gd name="connsiteY1" fmla="*/ 0 h 488157"/>
                  <a:gd name="connsiteX2" fmla="*/ 1190625 w 1190625"/>
                  <a:gd name="connsiteY2" fmla="*/ 389828 h 488157"/>
                  <a:gd name="connsiteX3" fmla="*/ 864394 w 1190625"/>
                  <a:gd name="connsiteY3" fmla="*/ 400050 h 488157"/>
                  <a:gd name="connsiteX4" fmla="*/ 426244 w 1190625"/>
                  <a:gd name="connsiteY4" fmla="*/ 340519 h 488157"/>
                  <a:gd name="connsiteX5" fmla="*/ 85725 w 1190625"/>
                  <a:gd name="connsiteY5" fmla="*/ 488157 h 488157"/>
                  <a:gd name="connsiteX6" fmla="*/ 0 w 1190625"/>
                  <a:gd name="connsiteY6" fmla="*/ 389828 h 488157"/>
                  <a:gd name="connsiteX7" fmla="*/ 0 w 1190625"/>
                  <a:gd name="connsiteY7" fmla="*/ 0 h 488157"/>
                  <a:gd name="connsiteX0" fmla="*/ 0 w 1190625"/>
                  <a:gd name="connsiteY0" fmla="*/ 0 h 488157"/>
                  <a:gd name="connsiteX1" fmla="*/ 1190625 w 1190625"/>
                  <a:gd name="connsiteY1" fmla="*/ 0 h 488157"/>
                  <a:gd name="connsiteX2" fmla="*/ 1190625 w 1190625"/>
                  <a:gd name="connsiteY2" fmla="*/ 389828 h 488157"/>
                  <a:gd name="connsiteX3" fmla="*/ 864394 w 1190625"/>
                  <a:gd name="connsiteY3" fmla="*/ 400050 h 488157"/>
                  <a:gd name="connsiteX4" fmla="*/ 426244 w 1190625"/>
                  <a:gd name="connsiteY4" fmla="*/ 340519 h 488157"/>
                  <a:gd name="connsiteX5" fmla="*/ 85725 w 1190625"/>
                  <a:gd name="connsiteY5" fmla="*/ 488157 h 488157"/>
                  <a:gd name="connsiteX6" fmla="*/ 0 w 1190625"/>
                  <a:gd name="connsiteY6" fmla="*/ 389828 h 488157"/>
                  <a:gd name="connsiteX7" fmla="*/ 0 w 1190625"/>
                  <a:gd name="connsiteY7" fmla="*/ 0 h 488157"/>
                  <a:gd name="connsiteX0" fmla="*/ 0 w 1190625"/>
                  <a:gd name="connsiteY0" fmla="*/ 0 h 488157"/>
                  <a:gd name="connsiteX1" fmla="*/ 1190625 w 1190625"/>
                  <a:gd name="connsiteY1" fmla="*/ 0 h 488157"/>
                  <a:gd name="connsiteX2" fmla="*/ 1190625 w 1190625"/>
                  <a:gd name="connsiteY2" fmla="*/ 389828 h 488157"/>
                  <a:gd name="connsiteX3" fmla="*/ 1016794 w 1190625"/>
                  <a:gd name="connsiteY3" fmla="*/ 376238 h 488157"/>
                  <a:gd name="connsiteX4" fmla="*/ 864394 w 1190625"/>
                  <a:gd name="connsiteY4" fmla="*/ 400050 h 488157"/>
                  <a:gd name="connsiteX5" fmla="*/ 426244 w 1190625"/>
                  <a:gd name="connsiteY5" fmla="*/ 340519 h 488157"/>
                  <a:gd name="connsiteX6" fmla="*/ 85725 w 1190625"/>
                  <a:gd name="connsiteY6" fmla="*/ 488157 h 488157"/>
                  <a:gd name="connsiteX7" fmla="*/ 0 w 1190625"/>
                  <a:gd name="connsiteY7" fmla="*/ 389828 h 488157"/>
                  <a:gd name="connsiteX8" fmla="*/ 0 w 1190625"/>
                  <a:gd name="connsiteY8" fmla="*/ 0 h 488157"/>
                  <a:gd name="connsiteX0" fmla="*/ 0 w 1190625"/>
                  <a:gd name="connsiteY0" fmla="*/ 0 h 488157"/>
                  <a:gd name="connsiteX1" fmla="*/ 1190625 w 1190625"/>
                  <a:gd name="connsiteY1" fmla="*/ 0 h 488157"/>
                  <a:gd name="connsiteX2" fmla="*/ 1190625 w 1190625"/>
                  <a:gd name="connsiteY2" fmla="*/ 389828 h 488157"/>
                  <a:gd name="connsiteX3" fmla="*/ 864394 w 1190625"/>
                  <a:gd name="connsiteY3" fmla="*/ 400050 h 488157"/>
                  <a:gd name="connsiteX4" fmla="*/ 426244 w 1190625"/>
                  <a:gd name="connsiteY4" fmla="*/ 340519 h 488157"/>
                  <a:gd name="connsiteX5" fmla="*/ 85725 w 1190625"/>
                  <a:gd name="connsiteY5" fmla="*/ 488157 h 488157"/>
                  <a:gd name="connsiteX6" fmla="*/ 0 w 1190625"/>
                  <a:gd name="connsiteY6" fmla="*/ 389828 h 488157"/>
                  <a:gd name="connsiteX7" fmla="*/ 0 w 1190625"/>
                  <a:gd name="connsiteY7" fmla="*/ 0 h 488157"/>
                  <a:gd name="connsiteX0" fmla="*/ 0 w 1190625"/>
                  <a:gd name="connsiteY0" fmla="*/ 0 h 488157"/>
                  <a:gd name="connsiteX1" fmla="*/ 1190625 w 1190625"/>
                  <a:gd name="connsiteY1" fmla="*/ 0 h 488157"/>
                  <a:gd name="connsiteX2" fmla="*/ 1190625 w 1190625"/>
                  <a:gd name="connsiteY2" fmla="*/ 389828 h 488157"/>
                  <a:gd name="connsiteX3" fmla="*/ 864394 w 1190625"/>
                  <a:gd name="connsiteY3" fmla="*/ 400050 h 488157"/>
                  <a:gd name="connsiteX4" fmla="*/ 426244 w 1190625"/>
                  <a:gd name="connsiteY4" fmla="*/ 340519 h 488157"/>
                  <a:gd name="connsiteX5" fmla="*/ 85725 w 1190625"/>
                  <a:gd name="connsiteY5" fmla="*/ 488157 h 488157"/>
                  <a:gd name="connsiteX6" fmla="*/ 0 w 1190625"/>
                  <a:gd name="connsiteY6" fmla="*/ 389828 h 488157"/>
                  <a:gd name="connsiteX7" fmla="*/ 0 w 1190625"/>
                  <a:gd name="connsiteY7" fmla="*/ 0 h 488157"/>
                  <a:gd name="connsiteX0" fmla="*/ 0 w 1190625"/>
                  <a:gd name="connsiteY0" fmla="*/ 0 h 488157"/>
                  <a:gd name="connsiteX1" fmla="*/ 1190625 w 1190625"/>
                  <a:gd name="connsiteY1" fmla="*/ 0 h 488157"/>
                  <a:gd name="connsiteX2" fmla="*/ 1190625 w 1190625"/>
                  <a:gd name="connsiteY2" fmla="*/ 389828 h 488157"/>
                  <a:gd name="connsiteX3" fmla="*/ 864394 w 1190625"/>
                  <a:gd name="connsiteY3" fmla="*/ 400050 h 488157"/>
                  <a:gd name="connsiteX4" fmla="*/ 426244 w 1190625"/>
                  <a:gd name="connsiteY4" fmla="*/ 340519 h 488157"/>
                  <a:gd name="connsiteX5" fmla="*/ 85725 w 1190625"/>
                  <a:gd name="connsiteY5" fmla="*/ 488157 h 488157"/>
                  <a:gd name="connsiteX6" fmla="*/ 0 w 1190625"/>
                  <a:gd name="connsiteY6" fmla="*/ 389828 h 488157"/>
                  <a:gd name="connsiteX7" fmla="*/ 0 w 1190625"/>
                  <a:gd name="connsiteY7" fmla="*/ 0 h 488157"/>
                  <a:gd name="connsiteX0" fmla="*/ 0 w 1190625"/>
                  <a:gd name="connsiteY0" fmla="*/ 0 h 488157"/>
                  <a:gd name="connsiteX1" fmla="*/ 1190625 w 1190625"/>
                  <a:gd name="connsiteY1" fmla="*/ 0 h 488157"/>
                  <a:gd name="connsiteX2" fmla="*/ 1190625 w 1190625"/>
                  <a:gd name="connsiteY2" fmla="*/ 389828 h 488157"/>
                  <a:gd name="connsiteX3" fmla="*/ 864394 w 1190625"/>
                  <a:gd name="connsiteY3" fmla="*/ 400050 h 488157"/>
                  <a:gd name="connsiteX4" fmla="*/ 426244 w 1190625"/>
                  <a:gd name="connsiteY4" fmla="*/ 340519 h 488157"/>
                  <a:gd name="connsiteX5" fmla="*/ 85725 w 1190625"/>
                  <a:gd name="connsiteY5" fmla="*/ 488157 h 488157"/>
                  <a:gd name="connsiteX6" fmla="*/ 0 w 1190625"/>
                  <a:gd name="connsiteY6" fmla="*/ 389828 h 488157"/>
                  <a:gd name="connsiteX7" fmla="*/ 0 w 1190625"/>
                  <a:gd name="connsiteY7" fmla="*/ 0 h 4881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90625" h="488157">
                    <a:moveTo>
                      <a:pt x="0" y="0"/>
                    </a:moveTo>
                    <a:lnTo>
                      <a:pt x="1190625" y="0"/>
                    </a:lnTo>
                    <a:lnTo>
                      <a:pt x="1190625" y="389828"/>
                    </a:lnTo>
                    <a:cubicBezTo>
                      <a:pt x="1136253" y="456503"/>
                      <a:pt x="1041797" y="374930"/>
                      <a:pt x="864394" y="400050"/>
                    </a:cubicBezTo>
                    <a:cubicBezTo>
                      <a:pt x="768350" y="349251"/>
                      <a:pt x="558007" y="338931"/>
                      <a:pt x="426244" y="340519"/>
                    </a:cubicBezTo>
                    <a:cubicBezTo>
                      <a:pt x="315119" y="353219"/>
                      <a:pt x="139700" y="387350"/>
                      <a:pt x="85725" y="488157"/>
                    </a:cubicBezTo>
                    <a:lnTo>
                      <a:pt x="0" y="389828"/>
                    </a:lnTo>
                    <a:lnTo>
                      <a:pt x="0" y="0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1" name="Group 20"/>
            <p:cNvGrpSpPr/>
            <p:nvPr/>
          </p:nvGrpSpPr>
          <p:grpSpPr>
            <a:xfrm flipH="1">
              <a:off x="302464" y="5798946"/>
              <a:ext cx="2777690" cy="1111106"/>
              <a:chOff x="26715" y="5789462"/>
              <a:chExt cx="2777690" cy="1111106"/>
            </a:xfrm>
          </p:grpSpPr>
          <p:pic>
            <p:nvPicPr>
              <p:cNvPr id="56" name="Picture 6" descr="http://www2.dnr.cornell.edu/cek7/nyfish/Cottidae/mottled_sculpin.jpg"/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chemeClr val="bg2">
                    <a:lumMod val="50000"/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rightnessContrast contrast="-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52598" y="5967576"/>
                <a:ext cx="2696508" cy="93299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7" name="Rectangle 37"/>
              <p:cNvSpPr/>
              <p:nvPr/>
            </p:nvSpPr>
            <p:spPr>
              <a:xfrm rot="355102">
                <a:off x="26715" y="5789462"/>
                <a:ext cx="2777690" cy="622478"/>
              </a:xfrm>
              <a:custGeom>
                <a:avLst/>
                <a:gdLst>
                  <a:gd name="connsiteX0" fmla="*/ 0 w 277243"/>
                  <a:gd name="connsiteY0" fmla="*/ 0 h 195099"/>
                  <a:gd name="connsiteX1" fmla="*/ 277243 w 277243"/>
                  <a:gd name="connsiteY1" fmla="*/ 0 h 195099"/>
                  <a:gd name="connsiteX2" fmla="*/ 277243 w 277243"/>
                  <a:gd name="connsiteY2" fmla="*/ 195099 h 195099"/>
                  <a:gd name="connsiteX3" fmla="*/ 0 w 277243"/>
                  <a:gd name="connsiteY3" fmla="*/ 195099 h 195099"/>
                  <a:gd name="connsiteX4" fmla="*/ 0 w 277243"/>
                  <a:gd name="connsiteY4" fmla="*/ 0 h 195099"/>
                  <a:gd name="connsiteX0" fmla="*/ 0 w 709092"/>
                  <a:gd name="connsiteY0" fmla="*/ 0 h 450382"/>
                  <a:gd name="connsiteX1" fmla="*/ 277243 w 709092"/>
                  <a:gd name="connsiteY1" fmla="*/ 0 h 450382"/>
                  <a:gd name="connsiteX2" fmla="*/ 709092 w 709092"/>
                  <a:gd name="connsiteY2" fmla="*/ 450382 h 450382"/>
                  <a:gd name="connsiteX3" fmla="*/ 0 w 709092"/>
                  <a:gd name="connsiteY3" fmla="*/ 195099 h 450382"/>
                  <a:gd name="connsiteX4" fmla="*/ 0 w 709092"/>
                  <a:gd name="connsiteY4" fmla="*/ 0 h 450382"/>
                  <a:gd name="connsiteX0" fmla="*/ 0 w 712370"/>
                  <a:gd name="connsiteY0" fmla="*/ 0 h 450382"/>
                  <a:gd name="connsiteX1" fmla="*/ 277243 w 712370"/>
                  <a:gd name="connsiteY1" fmla="*/ 0 h 450382"/>
                  <a:gd name="connsiteX2" fmla="*/ 709092 w 712370"/>
                  <a:gd name="connsiteY2" fmla="*/ 450382 h 450382"/>
                  <a:gd name="connsiteX3" fmla="*/ 0 w 712370"/>
                  <a:gd name="connsiteY3" fmla="*/ 195099 h 450382"/>
                  <a:gd name="connsiteX4" fmla="*/ 0 w 712370"/>
                  <a:gd name="connsiteY4" fmla="*/ 0 h 450382"/>
                  <a:gd name="connsiteX0" fmla="*/ 0 w 709092"/>
                  <a:gd name="connsiteY0" fmla="*/ 0 h 450382"/>
                  <a:gd name="connsiteX1" fmla="*/ 277243 w 709092"/>
                  <a:gd name="connsiteY1" fmla="*/ 0 h 450382"/>
                  <a:gd name="connsiteX2" fmla="*/ 709092 w 709092"/>
                  <a:gd name="connsiteY2" fmla="*/ 450382 h 450382"/>
                  <a:gd name="connsiteX3" fmla="*/ 0 w 709092"/>
                  <a:gd name="connsiteY3" fmla="*/ 195099 h 450382"/>
                  <a:gd name="connsiteX4" fmla="*/ 0 w 709092"/>
                  <a:gd name="connsiteY4" fmla="*/ 0 h 450382"/>
                  <a:gd name="connsiteX0" fmla="*/ 0 w 787466"/>
                  <a:gd name="connsiteY0" fmla="*/ 28675 h 479057"/>
                  <a:gd name="connsiteX1" fmla="*/ 277243 w 787466"/>
                  <a:gd name="connsiteY1" fmla="*/ 28675 h 479057"/>
                  <a:gd name="connsiteX2" fmla="*/ 787466 w 787466"/>
                  <a:gd name="connsiteY2" fmla="*/ 27918 h 479057"/>
                  <a:gd name="connsiteX3" fmla="*/ 709092 w 787466"/>
                  <a:gd name="connsiteY3" fmla="*/ 479057 h 479057"/>
                  <a:gd name="connsiteX4" fmla="*/ 0 w 787466"/>
                  <a:gd name="connsiteY4" fmla="*/ 223774 h 479057"/>
                  <a:gd name="connsiteX5" fmla="*/ 0 w 787466"/>
                  <a:gd name="connsiteY5" fmla="*/ 28675 h 479057"/>
                  <a:gd name="connsiteX0" fmla="*/ 0 w 855284"/>
                  <a:gd name="connsiteY0" fmla="*/ 28675 h 479057"/>
                  <a:gd name="connsiteX1" fmla="*/ 277243 w 855284"/>
                  <a:gd name="connsiteY1" fmla="*/ 28675 h 479057"/>
                  <a:gd name="connsiteX2" fmla="*/ 787466 w 855284"/>
                  <a:gd name="connsiteY2" fmla="*/ 27918 h 479057"/>
                  <a:gd name="connsiteX3" fmla="*/ 853422 w 855284"/>
                  <a:gd name="connsiteY3" fmla="*/ 356242 h 479057"/>
                  <a:gd name="connsiteX4" fmla="*/ 709092 w 855284"/>
                  <a:gd name="connsiteY4" fmla="*/ 479057 h 479057"/>
                  <a:gd name="connsiteX5" fmla="*/ 0 w 855284"/>
                  <a:gd name="connsiteY5" fmla="*/ 223774 h 479057"/>
                  <a:gd name="connsiteX6" fmla="*/ 0 w 855284"/>
                  <a:gd name="connsiteY6" fmla="*/ 28675 h 479057"/>
                  <a:gd name="connsiteX0" fmla="*/ 0 w 855284"/>
                  <a:gd name="connsiteY0" fmla="*/ 28675 h 479057"/>
                  <a:gd name="connsiteX1" fmla="*/ 277243 w 855284"/>
                  <a:gd name="connsiteY1" fmla="*/ 28675 h 479057"/>
                  <a:gd name="connsiteX2" fmla="*/ 787466 w 855284"/>
                  <a:gd name="connsiteY2" fmla="*/ 27918 h 479057"/>
                  <a:gd name="connsiteX3" fmla="*/ 853422 w 855284"/>
                  <a:gd name="connsiteY3" fmla="*/ 356242 h 479057"/>
                  <a:gd name="connsiteX4" fmla="*/ 709092 w 855284"/>
                  <a:gd name="connsiteY4" fmla="*/ 479057 h 479057"/>
                  <a:gd name="connsiteX5" fmla="*/ 484658 w 855284"/>
                  <a:gd name="connsiteY5" fmla="*/ 247637 h 479057"/>
                  <a:gd name="connsiteX6" fmla="*/ 0 w 855284"/>
                  <a:gd name="connsiteY6" fmla="*/ 223774 h 479057"/>
                  <a:gd name="connsiteX7" fmla="*/ 0 w 855284"/>
                  <a:gd name="connsiteY7" fmla="*/ 28675 h 479057"/>
                  <a:gd name="connsiteX0" fmla="*/ 0 w 855284"/>
                  <a:gd name="connsiteY0" fmla="*/ 28675 h 479057"/>
                  <a:gd name="connsiteX1" fmla="*/ 277243 w 855284"/>
                  <a:gd name="connsiteY1" fmla="*/ 28675 h 479057"/>
                  <a:gd name="connsiteX2" fmla="*/ 787466 w 855284"/>
                  <a:gd name="connsiteY2" fmla="*/ 27918 h 479057"/>
                  <a:gd name="connsiteX3" fmla="*/ 853422 w 855284"/>
                  <a:gd name="connsiteY3" fmla="*/ 356242 h 479057"/>
                  <a:gd name="connsiteX4" fmla="*/ 709092 w 855284"/>
                  <a:gd name="connsiteY4" fmla="*/ 479057 h 479057"/>
                  <a:gd name="connsiteX5" fmla="*/ 484658 w 855284"/>
                  <a:gd name="connsiteY5" fmla="*/ 247637 h 479057"/>
                  <a:gd name="connsiteX6" fmla="*/ 0 w 855284"/>
                  <a:gd name="connsiteY6" fmla="*/ 223774 h 479057"/>
                  <a:gd name="connsiteX7" fmla="*/ 0 w 855284"/>
                  <a:gd name="connsiteY7" fmla="*/ 28675 h 479057"/>
                  <a:gd name="connsiteX0" fmla="*/ 0 w 855284"/>
                  <a:gd name="connsiteY0" fmla="*/ 28675 h 479057"/>
                  <a:gd name="connsiteX1" fmla="*/ 277243 w 855284"/>
                  <a:gd name="connsiteY1" fmla="*/ 28675 h 479057"/>
                  <a:gd name="connsiteX2" fmla="*/ 787466 w 855284"/>
                  <a:gd name="connsiteY2" fmla="*/ 27918 h 479057"/>
                  <a:gd name="connsiteX3" fmla="*/ 853422 w 855284"/>
                  <a:gd name="connsiteY3" fmla="*/ 356242 h 479057"/>
                  <a:gd name="connsiteX4" fmla="*/ 709092 w 855284"/>
                  <a:gd name="connsiteY4" fmla="*/ 479057 h 479057"/>
                  <a:gd name="connsiteX5" fmla="*/ 484658 w 855284"/>
                  <a:gd name="connsiteY5" fmla="*/ 247637 h 479057"/>
                  <a:gd name="connsiteX6" fmla="*/ 0 w 855284"/>
                  <a:gd name="connsiteY6" fmla="*/ 223774 h 479057"/>
                  <a:gd name="connsiteX7" fmla="*/ 0 w 855284"/>
                  <a:gd name="connsiteY7" fmla="*/ 28675 h 479057"/>
                  <a:gd name="connsiteX0" fmla="*/ 0 w 855284"/>
                  <a:gd name="connsiteY0" fmla="*/ 28675 h 479057"/>
                  <a:gd name="connsiteX1" fmla="*/ 277243 w 855284"/>
                  <a:gd name="connsiteY1" fmla="*/ 28675 h 479057"/>
                  <a:gd name="connsiteX2" fmla="*/ 787466 w 855284"/>
                  <a:gd name="connsiteY2" fmla="*/ 27918 h 479057"/>
                  <a:gd name="connsiteX3" fmla="*/ 853422 w 855284"/>
                  <a:gd name="connsiteY3" fmla="*/ 356242 h 479057"/>
                  <a:gd name="connsiteX4" fmla="*/ 709092 w 855284"/>
                  <a:gd name="connsiteY4" fmla="*/ 479057 h 479057"/>
                  <a:gd name="connsiteX5" fmla="*/ 452422 w 855284"/>
                  <a:gd name="connsiteY5" fmla="*/ 244595 h 479057"/>
                  <a:gd name="connsiteX6" fmla="*/ 0 w 855284"/>
                  <a:gd name="connsiteY6" fmla="*/ 223774 h 479057"/>
                  <a:gd name="connsiteX7" fmla="*/ 0 w 855284"/>
                  <a:gd name="connsiteY7" fmla="*/ 28675 h 479057"/>
                  <a:gd name="connsiteX0" fmla="*/ 0 w 855284"/>
                  <a:gd name="connsiteY0" fmla="*/ 28675 h 479057"/>
                  <a:gd name="connsiteX1" fmla="*/ 277243 w 855284"/>
                  <a:gd name="connsiteY1" fmla="*/ 28675 h 479057"/>
                  <a:gd name="connsiteX2" fmla="*/ 787466 w 855284"/>
                  <a:gd name="connsiteY2" fmla="*/ 27918 h 479057"/>
                  <a:gd name="connsiteX3" fmla="*/ 853422 w 855284"/>
                  <a:gd name="connsiteY3" fmla="*/ 356242 h 479057"/>
                  <a:gd name="connsiteX4" fmla="*/ 709092 w 855284"/>
                  <a:gd name="connsiteY4" fmla="*/ 479057 h 479057"/>
                  <a:gd name="connsiteX5" fmla="*/ 452422 w 855284"/>
                  <a:gd name="connsiteY5" fmla="*/ 244595 h 479057"/>
                  <a:gd name="connsiteX6" fmla="*/ 0 w 855284"/>
                  <a:gd name="connsiteY6" fmla="*/ 223774 h 479057"/>
                  <a:gd name="connsiteX7" fmla="*/ 0 w 855284"/>
                  <a:gd name="connsiteY7" fmla="*/ 28675 h 479057"/>
                  <a:gd name="connsiteX0" fmla="*/ 15135 w 870419"/>
                  <a:gd name="connsiteY0" fmla="*/ 28675 h 479057"/>
                  <a:gd name="connsiteX1" fmla="*/ 292378 w 870419"/>
                  <a:gd name="connsiteY1" fmla="*/ 28675 h 479057"/>
                  <a:gd name="connsiteX2" fmla="*/ 802601 w 870419"/>
                  <a:gd name="connsiteY2" fmla="*/ 27918 h 479057"/>
                  <a:gd name="connsiteX3" fmla="*/ 868557 w 870419"/>
                  <a:gd name="connsiteY3" fmla="*/ 356242 h 479057"/>
                  <a:gd name="connsiteX4" fmla="*/ 724227 w 870419"/>
                  <a:gd name="connsiteY4" fmla="*/ 479057 h 479057"/>
                  <a:gd name="connsiteX5" fmla="*/ 467557 w 870419"/>
                  <a:gd name="connsiteY5" fmla="*/ 244595 h 479057"/>
                  <a:gd name="connsiteX6" fmla="*/ 0 w 870419"/>
                  <a:gd name="connsiteY6" fmla="*/ 231727 h 479057"/>
                  <a:gd name="connsiteX7" fmla="*/ 15135 w 870419"/>
                  <a:gd name="connsiteY7" fmla="*/ 28675 h 479057"/>
                  <a:gd name="connsiteX0" fmla="*/ 0 w 2526578"/>
                  <a:gd name="connsiteY0" fmla="*/ 102976 h 479057"/>
                  <a:gd name="connsiteX1" fmla="*/ 1948537 w 2526578"/>
                  <a:gd name="connsiteY1" fmla="*/ 28675 h 479057"/>
                  <a:gd name="connsiteX2" fmla="*/ 2458760 w 2526578"/>
                  <a:gd name="connsiteY2" fmla="*/ 27918 h 479057"/>
                  <a:gd name="connsiteX3" fmla="*/ 2524716 w 2526578"/>
                  <a:gd name="connsiteY3" fmla="*/ 356242 h 479057"/>
                  <a:gd name="connsiteX4" fmla="*/ 2380386 w 2526578"/>
                  <a:gd name="connsiteY4" fmla="*/ 479057 h 479057"/>
                  <a:gd name="connsiteX5" fmla="*/ 2123716 w 2526578"/>
                  <a:gd name="connsiteY5" fmla="*/ 244595 h 479057"/>
                  <a:gd name="connsiteX6" fmla="*/ 1656159 w 2526578"/>
                  <a:gd name="connsiteY6" fmla="*/ 231727 h 479057"/>
                  <a:gd name="connsiteX7" fmla="*/ 0 w 2526578"/>
                  <a:gd name="connsiteY7" fmla="*/ 102976 h 479057"/>
                  <a:gd name="connsiteX0" fmla="*/ 0 w 2526578"/>
                  <a:gd name="connsiteY0" fmla="*/ 75058 h 451139"/>
                  <a:gd name="connsiteX1" fmla="*/ 1948537 w 2526578"/>
                  <a:gd name="connsiteY1" fmla="*/ 757 h 451139"/>
                  <a:gd name="connsiteX2" fmla="*/ 2458760 w 2526578"/>
                  <a:gd name="connsiteY2" fmla="*/ 0 h 451139"/>
                  <a:gd name="connsiteX3" fmla="*/ 2524716 w 2526578"/>
                  <a:gd name="connsiteY3" fmla="*/ 328324 h 451139"/>
                  <a:gd name="connsiteX4" fmla="*/ 2380386 w 2526578"/>
                  <a:gd name="connsiteY4" fmla="*/ 451139 h 451139"/>
                  <a:gd name="connsiteX5" fmla="*/ 2123716 w 2526578"/>
                  <a:gd name="connsiteY5" fmla="*/ 216677 h 451139"/>
                  <a:gd name="connsiteX6" fmla="*/ 1656159 w 2526578"/>
                  <a:gd name="connsiteY6" fmla="*/ 203809 h 451139"/>
                  <a:gd name="connsiteX7" fmla="*/ 0 w 2526578"/>
                  <a:gd name="connsiteY7" fmla="*/ 75058 h 451139"/>
                  <a:gd name="connsiteX0" fmla="*/ 0 w 2524716"/>
                  <a:gd name="connsiteY0" fmla="*/ 75058 h 451139"/>
                  <a:gd name="connsiteX1" fmla="*/ 1948537 w 2524716"/>
                  <a:gd name="connsiteY1" fmla="*/ 757 h 451139"/>
                  <a:gd name="connsiteX2" fmla="*/ 2458760 w 2524716"/>
                  <a:gd name="connsiteY2" fmla="*/ 0 h 451139"/>
                  <a:gd name="connsiteX3" fmla="*/ 2524716 w 2524716"/>
                  <a:gd name="connsiteY3" fmla="*/ 328324 h 451139"/>
                  <a:gd name="connsiteX4" fmla="*/ 2380386 w 2524716"/>
                  <a:gd name="connsiteY4" fmla="*/ 451139 h 451139"/>
                  <a:gd name="connsiteX5" fmla="*/ 2123716 w 2524716"/>
                  <a:gd name="connsiteY5" fmla="*/ 216677 h 451139"/>
                  <a:gd name="connsiteX6" fmla="*/ 1656159 w 2524716"/>
                  <a:gd name="connsiteY6" fmla="*/ 203809 h 451139"/>
                  <a:gd name="connsiteX7" fmla="*/ 0 w 2524716"/>
                  <a:gd name="connsiteY7" fmla="*/ 75058 h 451139"/>
                  <a:gd name="connsiteX0" fmla="*/ 0 w 2524716"/>
                  <a:gd name="connsiteY0" fmla="*/ 148676 h 524757"/>
                  <a:gd name="connsiteX1" fmla="*/ 1948537 w 2524716"/>
                  <a:gd name="connsiteY1" fmla="*/ 74375 h 524757"/>
                  <a:gd name="connsiteX2" fmla="*/ 2460705 w 2524716"/>
                  <a:gd name="connsiteY2" fmla="*/ 0 h 524757"/>
                  <a:gd name="connsiteX3" fmla="*/ 2524716 w 2524716"/>
                  <a:gd name="connsiteY3" fmla="*/ 401942 h 524757"/>
                  <a:gd name="connsiteX4" fmla="*/ 2380386 w 2524716"/>
                  <a:gd name="connsiteY4" fmla="*/ 524757 h 524757"/>
                  <a:gd name="connsiteX5" fmla="*/ 2123716 w 2524716"/>
                  <a:gd name="connsiteY5" fmla="*/ 290295 h 524757"/>
                  <a:gd name="connsiteX6" fmla="*/ 1656159 w 2524716"/>
                  <a:gd name="connsiteY6" fmla="*/ 277427 h 524757"/>
                  <a:gd name="connsiteX7" fmla="*/ 0 w 2524716"/>
                  <a:gd name="connsiteY7" fmla="*/ 148676 h 524757"/>
                  <a:gd name="connsiteX0" fmla="*/ 0 w 2524716"/>
                  <a:gd name="connsiteY0" fmla="*/ 148676 h 524757"/>
                  <a:gd name="connsiteX1" fmla="*/ 2460705 w 2524716"/>
                  <a:gd name="connsiteY1" fmla="*/ 0 h 524757"/>
                  <a:gd name="connsiteX2" fmla="*/ 2524716 w 2524716"/>
                  <a:gd name="connsiteY2" fmla="*/ 401942 h 524757"/>
                  <a:gd name="connsiteX3" fmla="*/ 2380386 w 2524716"/>
                  <a:gd name="connsiteY3" fmla="*/ 524757 h 524757"/>
                  <a:gd name="connsiteX4" fmla="*/ 2123716 w 2524716"/>
                  <a:gd name="connsiteY4" fmla="*/ 290295 h 524757"/>
                  <a:gd name="connsiteX5" fmla="*/ 1656159 w 2524716"/>
                  <a:gd name="connsiteY5" fmla="*/ 277427 h 524757"/>
                  <a:gd name="connsiteX6" fmla="*/ 0 w 2524716"/>
                  <a:gd name="connsiteY6" fmla="*/ 148676 h 524757"/>
                  <a:gd name="connsiteX0" fmla="*/ 0 w 2777690"/>
                  <a:gd name="connsiteY0" fmla="*/ 171708 h 524757"/>
                  <a:gd name="connsiteX1" fmla="*/ 2713679 w 2777690"/>
                  <a:gd name="connsiteY1" fmla="*/ 0 h 524757"/>
                  <a:gd name="connsiteX2" fmla="*/ 2777690 w 2777690"/>
                  <a:gd name="connsiteY2" fmla="*/ 401942 h 524757"/>
                  <a:gd name="connsiteX3" fmla="*/ 2633360 w 2777690"/>
                  <a:gd name="connsiteY3" fmla="*/ 524757 h 524757"/>
                  <a:gd name="connsiteX4" fmla="*/ 2376690 w 2777690"/>
                  <a:gd name="connsiteY4" fmla="*/ 290295 h 524757"/>
                  <a:gd name="connsiteX5" fmla="*/ 1909133 w 2777690"/>
                  <a:gd name="connsiteY5" fmla="*/ 277427 h 524757"/>
                  <a:gd name="connsiteX6" fmla="*/ 0 w 2777690"/>
                  <a:gd name="connsiteY6" fmla="*/ 171708 h 524757"/>
                  <a:gd name="connsiteX0" fmla="*/ 0 w 2777690"/>
                  <a:gd name="connsiteY0" fmla="*/ 171708 h 616499"/>
                  <a:gd name="connsiteX1" fmla="*/ 2713679 w 2777690"/>
                  <a:gd name="connsiteY1" fmla="*/ 0 h 616499"/>
                  <a:gd name="connsiteX2" fmla="*/ 2777690 w 2777690"/>
                  <a:gd name="connsiteY2" fmla="*/ 401942 h 616499"/>
                  <a:gd name="connsiteX3" fmla="*/ 2633360 w 2777690"/>
                  <a:gd name="connsiteY3" fmla="*/ 524757 h 616499"/>
                  <a:gd name="connsiteX4" fmla="*/ 2376690 w 2777690"/>
                  <a:gd name="connsiteY4" fmla="*/ 290295 h 616499"/>
                  <a:gd name="connsiteX5" fmla="*/ 1909133 w 2777690"/>
                  <a:gd name="connsiteY5" fmla="*/ 277427 h 616499"/>
                  <a:gd name="connsiteX6" fmla="*/ 38752 w 2777690"/>
                  <a:gd name="connsiteY6" fmla="*/ 615646 h 616499"/>
                  <a:gd name="connsiteX7" fmla="*/ 0 w 2777690"/>
                  <a:gd name="connsiteY7" fmla="*/ 171708 h 616499"/>
                  <a:gd name="connsiteX0" fmla="*/ 0 w 2777690"/>
                  <a:gd name="connsiteY0" fmla="*/ 171708 h 661616"/>
                  <a:gd name="connsiteX1" fmla="*/ 2713679 w 2777690"/>
                  <a:gd name="connsiteY1" fmla="*/ 0 h 661616"/>
                  <a:gd name="connsiteX2" fmla="*/ 2777690 w 2777690"/>
                  <a:gd name="connsiteY2" fmla="*/ 401942 h 661616"/>
                  <a:gd name="connsiteX3" fmla="*/ 2633360 w 2777690"/>
                  <a:gd name="connsiteY3" fmla="*/ 524757 h 661616"/>
                  <a:gd name="connsiteX4" fmla="*/ 2376690 w 2777690"/>
                  <a:gd name="connsiteY4" fmla="*/ 290295 h 661616"/>
                  <a:gd name="connsiteX5" fmla="*/ 1909133 w 2777690"/>
                  <a:gd name="connsiteY5" fmla="*/ 277427 h 661616"/>
                  <a:gd name="connsiteX6" fmla="*/ 236192 w 2777690"/>
                  <a:gd name="connsiteY6" fmla="*/ 611139 h 661616"/>
                  <a:gd name="connsiteX7" fmla="*/ 38752 w 2777690"/>
                  <a:gd name="connsiteY7" fmla="*/ 615646 h 661616"/>
                  <a:gd name="connsiteX8" fmla="*/ 0 w 2777690"/>
                  <a:gd name="connsiteY8" fmla="*/ 171708 h 661616"/>
                  <a:gd name="connsiteX0" fmla="*/ 0 w 2777690"/>
                  <a:gd name="connsiteY0" fmla="*/ 171708 h 615646"/>
                  <a:gd name="connsiteX1" fmla="*/ 2713679 w 2777690"/>
                  <a:gd name="connsiteY1" fmla="*/ 0 h 615646"/>
                  <a:gd name="connsiteX2" fmla="*/ 2777690 w 2777690"/>
                  <a:gd name="connsiteY2" fmla="*/ 401942 h 615646"/>
                  <a:gd name="connsiteX3" fmla="*/ 2633360 w 2777690"/>
                  <a:gd name="connsiteY3" fmla="*/ 524757 h 615646"/>
                  <a:gd name="connsiteX4" fmla="*/ 2376690 w 2777690"/>
                  <a:gd name="connsiteY4" fmla="*/ 290295 h 615646"/>
                  <a:gd name="connsiteX5" fmla="*/ 1909133 w 2777690"/>
                  <a:gd name="connsiteY5" fmla="*/ 277427 h 615646"/>
                  <a:gd name="connsiteX6" fmla="*/ 236192 w 2777690"/>
                  <a:gd name="connsiteY6" fmla="*/ 611139 h 615646"/>
                  <a:gd name="connsiteX7" fmla="*/ 38752 w 2777690"/>
                  <a:gd name="connsiteY7" fmla="*/ 615646 h 615646"/>
                  <a:gd name="connsiteX8" fmla="*/ 0 w 2777690"/>
                  <a:gd name="connsiteY8" fmla="*/ 171708 h 615646"/>
                  <a:gd name="connsiteX0" fmla="*/ 0 w 2777690"/>
                  <a:gd name="connsiteY0" fmla="*/ 171708 h 615646"/>
                  <a:gd name="connsiteX1" fmla="*/ 2713679 w 2777690"/>
                  <a:gd name="connsiteY1" fmla="*/ 0 h 615646"/>
                  <a:gd name="connsiteX2" fmla="*/ 2777690 w 2777690"/>
                  <a:gd name="connsiteY2" fmla="*/ 401942 h 615646"/>
                  <a:gd name="connsiteX3" fmla="*/ 2633360 w 2777690"/>
                  <a:gd name="connsiteY3" fmla="*/ 524757 h 615646"/>
                  <a:gd name="connsiteX4" fmla="*/ 2376690 w 2777690"/>
                  <a:gd name="connsiteY4" fmla="*/ 290295 h 615646"/>
                  <a:gd name="connsiteX5" fmla="*/ 1909133 w 2777690"/>
                  <a:gd name="connsiteY5" fmla="*/ 277427 h 615646"/>
                  <a:gd name="connsiteX6" fmla="*/ 522245 w 2777690"/>
                  <a:gd name="connsiteY6" fmla="*/ 476149 h 615646"/>
                  <a:gd name="connsiteX7" fmla="*/ 236192 w 2777690"/>
                  <a:gd name="connsiteY7" fmla="*/ 611139 h 615646"/>
                  <a:gd name="connsiteX8" fmla="*/ 38752 w 2777690"/>
                  <a:gd name="connsiteY8" fmla="*/ 615646 h 615646"/>
                  <a:gd name="connsiteX9" fmla="*/ 0 w 2777690"/>
                  <a:gd name="connsiteY9" fmla="*/ 171708 h 615646"/>
                  <a:gd name="connsiteX0" fmla="*/ 0 w 2777690"/>
                  <a:gd name="connsiteY0" fmla="*/ 171708 h 615646"/>
                  <a:gd name="connsiteX1" fmla="*/ 2713679 w 2777690"/>
                  <a:gd name="connsiteY1" fmla="*/ 0 h 615646"/>
                  <a:gd name="connsiteX2" fmla="*/ 2777690 w 2777690"/>
                  <a:gd name="connsiteY2" fmla="*/ 401942 h 615646"/>
                  <a:gd name="connsiteX3" fmla="*/ 2633360 w 2777690"/>
                  <a:gd name="connsiteY3" fmla="*/ 524757 h 615646"/>
                  <a:gd name="connsiteX4" fmla="*/ 2376690 w 2777690"/>
                  <a:gd name="connsiteY4" fmla="*/ 290295 h 615646"/>
                  <a:gd name="connsiteX5" fmla="*/ 1909133 w 2777690"/>
                  <a:gd name="connsiteY5" fmla="*/ 277427 h 615646"/>
                  <a:gd name="connsiteX6" fmla="*/ 505684 w 2777690"/>
                  <a:gd name="connsiteY6" fmla="*/ 439561 h 615646"/>
                  <a:gd name="connsiteX7" fmla="*/ 236192 w 2777690"/>
                  <a:gd name="connsiteY7" fmla="*/ 611139 h 615646"/>
                  <a:gd name="connsiteX8" fmla="*/ 38752 w 2777690"/>
                  <a:gd name="connsiteY8" fmla="*/ 615646 h 615646"/>
                  <a:gd name="connsiteX9" fmla="*/ 0 w 2777690"/>
                  <a:gd name="connsiteY9" fmla="*/ 171708 h 615646"/>
                  <a:gd name="connsiteX0" fmla="*/ 0 w 2777690"/>
                  <a:gd name="connsiteY0" fmla="*/ 171708 h 615646"/>
                  <a:gd name="connsiteX1" fmla="*/ 2713679 w 2777690"/>
                  <a:gd name="connsiteY1" fmla="*/ 0 h 615646"/>
                  <a:gd name="connsiteX2" fmla="*/ 2777690 w 2777690"/>
                  <a:gd name="connsiteY2" fmla="*/ 401942 h 615646"/>
                  <a:gd name="connsiteX3" fmla="*/ 2633360 w 2777690"/>
                  <a:gd name="connsiteY3" fmla="*/ 524757 h 615646"/>
                  <a:gd name="connsiteX4" fmla="*/ 2376690 w 2777690"/>
                  <a:gd name="connsiteY4" fmla="*/ 290295 h 615646"/>
                  <a:gd name="connsiteX5" fmla="*/ 1909133 w 2777690"/>
                  <a:gd name="connsiteY5" fmla="*/ 277427 h 615646"/>
                  <a:gd name="connsiteX6" fmla="*/ 442619 w 2777690"/>
                  <a:gd name="connsiteY6" fmla="*/ 385450 h 615646"/>
                  <a:gd name="connsiteX7" fmla="*/ 236192 w 2777690"/>
                  <a:gd name="connsiteY7" fmla="*/ 611139 h 615646"/>
                  <a:gd name="connsiteX8" fmla="*/ 38752 w 2777690"/>
                  <a:gd name="connsiteY8" fmla="*/ 615646 h 615646"/>
                  <a:gd name="connsiteX9" fmla="*/ 0 w 2777690"/>
                  <a:gd name="connsiteY9" fmla="*/ 171708 h 615646"/>
                  <a:gd name="connsiteX0" fmla="*/ 0 w 2777690"/>
                  <a:gd name="connsiteY0" fmla="*/ 171708 h 615646"/>
                  <a:gd name="connsiteX1" fmla="*/ 2713679 w 2777690"/>
                  <a:gd name="connsiteY1" fmla="*/ 0 h 615646"/>
                  <a:gd name="connsiteX2" fmla="*/ 2777690 w 2777690"/>
                  <a:gd name="connsiteY2" fmla="*/ 401942 h 615646"/>
                  <a:gd name="connsiteX3" fmla="*/ 2633360 w 2777690"/>
                  <a:gd name="connsiteY3" fmla="*/ 524757 h 615646"/>
                  <a:gd name="connsiteX4" fmla="*/ 2376690 w 2777690"/>
                  <a:gd name="connsiteY4" fmla="*/ 290295 h 615646"/>
                  <a:gd name="connsiteX5" fmla="*/ 1909133 w 2777690"/>
                  <a:gd name="connsiteY5" fmla="*/ 277427 h 615646"/>
                  <a:gd name="connsiteX6" fmla="*/ 421937 w 2777690"/>
                  <a:gd name="connsiteY6" fmla="*/ 432282 h 615646"/>
                  <a:gd name="connsiteX7" fmla="*/ 236192 w 2777690"/>
                  <a:gd name="connsiteY7" fmla="*/ 611139 h 615646"/>
                  <a:gd name="connsiteX8" fmla="*/ 38752 w 2777690"/>
                  <a:gd name="connsiteY8" fmla="*/ 615646 h 615646"/>
                  <a:gd name="connsiteX9" fmla="*/ 0 w 2777690"/>
                  <a:gd name="connsiteY9" fmla="*/ 171708 h 615646"/>
                  <a:gd name="connsiteX0" fmla="*/ 0 w 2777690"/>
                  <a:gd name="connsiteY0" fmla="*/ 171708 h 615646"/>
                  <a:gd name="connsiteX1" fmla="*/ 2713679 w 2777690"/>
                  <a:gd name="connsiteY1" fmla="*/ 0 h 615646"/>
                  <a:gd name="connsiteX2" fmla="*/ 2777690 w 2777690"/>
                  <a:gd name="connsiteY2" fmla="*/ 401942 h 615646"/>
                  <a:gd name="connsiteX3" fmla="*/ 2633360 w 2777690"/>
                  <a:gd name="connsiteY3" fmla="*/ 524757 h 615646"/>
                  <a:gd name="connsiteX4" fmla="*/ 2376690 w 2777690"/>
                  <a:gd name="connsiteY4" fmla="*/ 290295 h 615646"/>
                  <a:gd name="connsiteX5" fmla="*/ 1909133 w 2777690"/>
                  <a:gd name="connsiteY5" fmla="*/ 277427 h 615646"/>
                  <a:gd name="connsiteX6" fmla="*/ 421937 w 2777690"/>
                  <a:gd name="connsiteY6" fmla="*/ 432282 h 615646"/>
                  <a:gd name="connsiteX7" fmla="*/ 236192 w 2777690"/>
                  <a:gd name="connsiteY7" fmla="*/ 611139 h 615646"/>
                  <a:gd name="connsiteX8" fmla="*/ 38752 w 2777690"/>
                  <a:gd name="connsiteY8" fmla="*/ 615646 h 615646"/>
                  <a:gd name="connsiteX9" fmla="*/ 0 w 2777690"/>
                  <a:gd name="connsiteY9" fmla="*/ 171708 h 615646"/>
                  <a:gd name="connsiteX0" fmla="*/ 0 w 2777690"/>
                  <a:gd name="connsiteY0" fmla="*/ 171708 h 615646"/>
                  <a:gd name="connsiteX1" fmla="*/ 2713679 w 2777690"/>
                  <a:gd name="connsiteY1" fmla="*/ 0 h 615646"/>
                  <a:gd name="connsiteX2" fmla="*/ 2777690 w 2777690"/>
                  <a:gd name="connsiteY2" fmla="*/ 401942 h 615646"/>
                  <a:gd name="connsiteX3" fmla="*/ 2633360 w 2777690"/>
                  <a:gd name="connsiteY3" fmla="*/ 524757 h 615646"/>
                  <a:gd name="connsiteX4" fmla="*/ 2376690 w 2777690"/>
                  <a:gd name="connsiteY4" fmla="*/ 290295 h 615646"/>
                  <a:gd name="connsiteX5" fmla="*/ 1909133 w 2777690"/>
                  <a:gd name="connsiteY5" fmla="*/ 277427 h 615646"/>
                  <a:gd name="connsiteX6" fmla="*/ 421937 w 2777690"/>
                  <a:gd name="connsiteY6" fmla="*/ 432282 h 615646"/>
                  <a:gd name="connsiteX7" fmla="*/ 236192 w 2777690"/>
                  <a:gd name="connsiteY7" fmla="*/ 611139 h 615646"/>
                  <a:gd name="connsiteX8" fmla="*/ 38752 w 2777690"/>
                  <a:gd name="connsiteY8" fmla="*/ 615646 h 615646"/>
                  <a:gd name="connsiteX9" fmla="*/ 0 w 2777690"/>
                  <a:gd name="connsiteY9" fmla="*/ 171708 h 615646"/>
                  <a:gd name="connsiteX0" fmla="*/ 0 w 2777690"/>
                  <a:gd name="connsiteY0" fmla="*/ 171708 h 615646"/>
                  <a:gd name="connsiteX1" fmla="*/ 2713679 w 2777690"/>
                  <a:gd name="connsiteY1" fmla="*/ 0 h 615646"/>
                  <a:gd name="connsiteX2" fmla="*/ 2777690 w 2777690"/>
                  <a:gd name="connsiteY2" fmla="*/ 401942 h 615646"/>
                  <a:gd name="connsiteX3" fmla="*/ 2633360 w 2777690"/>
                  <a:gd name="connsiteY3" fmla="*/ 524757 h 615646"/>
                  <a:gd name="connsiteX4" fmla="*/ 2376690 w 2777690"/>
                  <a:gd name="connsiteY4" fmla="*/ 290295 h 615646"/>
                  <a:gd name="connsiteX5" fmla="*/ 1909133 w 2777690"/>
                  <a:gd name="connsiteY5" fmla="*/ 277427 h 615646"/>
                  <a:gd name="connsiteX6" fmla="*/ 421937 w 2777690"/>
                  <a:gd name="connsiteY6" fmla="*/ 432282 h 615646"/>
                  <a:gd name="connsiteX7" fmla="*/ 236192 w 2777690"/>
                  <a:gd name="connsiteY7" fmla="*/ 611139 h 615646"/>
                  <a:gd name="connsiteX8" fmla="*/ 38752 w 2777690"/>
                  <a:gd name="connsiteY8" fmla="*/ 615646 h 615646"/>
                  <a:gd name="connsiteX9" fmla="*/ 0 w 2777690"/>
                  <a:gd name="connsiteY9" fmla="*/ 171708 h 615646"/>
                  <a:gd name="connsiteX0" fmla="*/ 0 w 2777690"/>
                  <a:gd name="connsiteY0" fmla="*/ 171708 h 619895"/>
                  <a:gd name="connsiteX1" fmla="*/ 2713679 w 2777690"/>
                  <a:gd name="connsiteY1" fmla="*/ 0 h 619895"/>
                  <a:gd name="connsiteX2" fmla="*/ 2777690 w 2777690"/>
                  <a:gd name="connsiteY2" fmla="*/ 401942 h 619895"/>
                  <a:gd name="connsiteX3" fmla="*/ 2633360 w 2777690"/>
                  <a:gd name="connsiteY3" fmla="*/ 524757 h 619895"/>
                  <a:gd name="connsiteX4" fmla="*/ 2376690 w 2777690"/>
                  <a:gd name="connsiteY4" fmla="*/ 290295 h 619895"/>
                  <a:gd name="connsiteX5" fmla="*/ 1909133 w 2777690"/>
                  <a:gd name="connsiteY5" fmla="*/ 277427 h 619895"/>
                  <a:gd name="connsiteX6" fmla="*/ 693360 w 2777690"/>
                  <a:gd name="connsiteY6" fmla="*/ 618011 h 619895"/>
                  <a:gd name="connsiteX7" fmla="*/ 421937 w 2777690"/>
                  <a:gd name="connsiteY7" fmla="*/ 432282 h 619895"/>
                  <a:gd name="connsiteX8" fmla="*/ 236192 w 2777690"/>
                  <a:gd name="connsiteY8" fmla="*/ 611139 h 619895"/>
                  <a:gd name="connsiteX9" fmla="*/ 38752 w 2777690"/>
                  <a:gd name="connsiteY9" fmla="*/ 615646 h 619895"/>
                  <a:gd name="connsiteX10" fmla="*/ 0 w 2777690"/>
                  <a:gd name="connsiteY10" fmla="*/ 171708 h 619895"/>
                  <a:gd name="connsiteX0" fmla="*/ 0 w 2777690"/>
                  <a:gd name="connsiteY0" fmla="*/ 171708 h 618011"/>
                  <a:gd name="connsiteX1" fmla="*/ 2713679 w 2777690"/>
                  <a:gd name="connsiteY1" fmla="*/ 0 h 618011"/>
                  <a:gd name="connsiteX2" fmla="*/ 2777690 w 2777690"/>
                  <a:gd name="connsiteY2" fmla="*/ 401942 h 618011"/>
                  <a:gd name="connsiteX3" fmla="*/ 2633360 w 2777690"/>
                  <a:gd name="connsiteY3" fmla="*/ 524757 h 618011"/>
                  <a:gd name="connsiteX4" fmla="*/ 2376690 w 2777690"/>
                  <a:gd name="connsiteY4" fmla="*/ 290295 h 618011"/>
                  <a:gd name="connsiteX5" fmla="*/ 1909133 w 2777690"/>
                  <a:gd name="connsiteY5" fmla="*/ 277427 h 618011"/>
                  <a:gd name="connsiteX6" fmla="*/ 693360 w 2777690"/>
                  <a:gd name="connsiteY6" fmla="*/ 618011 h 618011"/>
                  <a:gd name="connsiteX7" fmla="*/ 421937 w 2777690"/>
                  <a:gd name="connsiteY7" fmla="*/ 432282 h 618011"/>
                  <a:gd name="connsiteX8" fmla="*/ 236192 w 2777690"/>
                  <a:gd name="connsiteY8" fmla="*/ 611139 h 618011"/>
                  <a:gd name="connsiteX9" fmla="*/ 38752 w 2777690"/>
                  <a:gd name="connsiteY9" fmla="*/ 615646 h 618011"/>
                  <a:gd name="connsiteX10" fmla="*/ 0 w 2777690"/>
                  <a:gd name="connsiteY10" fmla="*/ 171708 h 618011"/>
                  <a:gd name="connsiteX0" fmla="*/ 0 w 2777690"/>
                  <a:gd name="connsiteY0" fmla="*/ 171708 h 618011"/>
                  <a:gd name="connsiteX1" fmla="*/ 2713679 w 2777690"/>
                  <a:gd name="connsiteY1" fmla="*/ 0 h 618011"/>
                  <a:gd name="connsiteX2" fmla="*/ 2777690 w 2777690"/>
                  <a:gd name="connsiteY2" fmla="*/ 401942 h 618011"/>
                  <a:gd name="connsiteX3" fmla="*/ 2633360 w 2777690"/>
                  <a:gd name="connsiteY3" fmla="*/ 524757 h 618011"/>
                  <a:gd name="connsiteX4" fmla="*/ 2376690 w 2777690"/>
                  <a:gd name="connsiteY4" fmla="*/ 290295 h 618011"/>
                  <a:gd name="connsiteX5" fmla="*/ 1909133 w 2777690"/>
                  <a:gd name="connsiteY5" fmla="*/ 277427 h 618011"/>
                  <a:gd name="connsiteX6" fmla="*/ 693360 w 2777690"/>
                  <a:gd name="connsiteY6" fmla="*/ 618011 h 618011"/>
                  <a:gd name="connsiteX7" fmla="*/ 421937 w 2777690"/>
                  <a:gd name="connsiteY7" fmla="*/ 432282 h 618011"/>
                  <a:gd name="connsiteX8" fmla="*/ 236192 w 2777690"/>
                  <a:gd name="connsiteY8" fmla="*/ 611139 h 618011"/>
                  <a:gd name="connsiteX9" fmla="*/ 38752 w 2777690"/>
                  <a:gd name="connsiteY9" fmla="*/ 615646 h 618011"/>
                  <a:gd name="connsiteX10" fmla="*/ 0 w 2777690"/>
                  <a:gd name="connsiteY10" fmla="*/ 171708 h 618011"/>
                  <a:gd name="connsiteX0" fmla="*/ 0 w 2777690"/>
                  <a:gd name="connsiteY0" fmla="*/ 171708 h 618011"/>
                  <a:gd name="connsiteX1" fmla="*/ 2713679 w 2777690"/>
                  <a:gd name="connsiteY1" fmla="*/ 0 h 618011"/>
                  <a:gd name="connsiteX2" fmla="*/ 2777690 w 2777690"/>
                  <a:gd name="connsiteY2" fmla="*/ 401942 h 618011"/>
                  <a:gd name="connsiteX3" fmla="*/ 2633360 w 2777690"/>
                  <a:gd name="connsiteY3" fmla="*/ 524757 h 618011"/>
                  <a:gd name="connsiteX4" fmla="*/ 2376690 w 2777690"/>
                  <a:gd name="connsiteY4" fmla="*/ 290295 h 618011"/>
                  <a:gd name="connsiteX5" fmla="*/ 1909133 w 2777690"/>
                  <a:gd name="connsiteY5" fmla="*/ 277427 h 618011"/>
                  <a:gd name="connsiteX6" fmla="*/ 693360 w 2777690"/>
                  <a:gd name="connsiteY6" fmla="*/ 618011 h 618011"/>
                  <a:gd name="connsiteX7" fmla="*/ 421937 w 2777690"/>
                  <a:gd name="connsiteY7" fmla="*/ 432282 h 618011"/>
                  <a:gd name="connsiteX8" fmla="*/ 236192 w 2777690"/>
                  <a:gd name="connsiteY8" fmla="*/ 611139 h 618011"/>
                  <a:gd name="connsiteX9" fmla="*/ 38752 w 2777690"/>
                  <a:gd name="connsiteY9" fmla="*/ 615646 h 618011"/>
                  <a:gd name="connsiteX10" fmla="*/ 0 w 2777690"/>
                  <a:gd name="connsiteY10" fmla="*/ 171708 h 618011"/>
                  <a:gd name="connsiteX0" fmla="*/ 0 w 2777690"/>
                  <a:gd name="connsiteY0" fmla="*/ 171708 h 618011"/>
                  <a:gd name="connsiteX1" fmla="*/ 2713679 w 2777690"/>
                  <a:gd name="connsiteY1" fmla="*/ 0 h 618011"/>
                  <a:gd name="connsiteX2" fmla="*/ 2777690 w 2777690"/>
                  <a:gd name="connsiteY2" fmla="*/ 401942 h 618011"/>
                  <a:gd name="connsiteX3" fmla="*/ 2633360 w 2777690"/>
                  <a:gd name="connsiteY3" fmla="*/ 524757 h 618011"/>
                  <a:gd name="connsiteX4" fmla="*/ 2376690 w 2777690"/>
                  <a:gd name="connsiteY4" fmla="*/ 290295 h 618011"/>
                  <a:gd name="connsiteX5" fmla="*/ 1909133 w 2777690"/>
                  <a:gd name="connsiteY5" fmla="*/ 277427 h 618011"/>
                  <a:gd name="connsiteX6" fmla="*/ 693360 w 2777690"/>
                  <a:gd name="connsiteY6" fmla="*/ 618011 h 618011"/>
                  <a:gd name="connsiteX7" fmla="*/ 421937 w 2777690"/>
                  <a:gd name="connsiteY7" fmla="*/ 432282 h 618011"/>
                  <a:gd name="connsiteX8" fmla="*/ 236192 w 2777690"/>
                  <a:gd name="connsiteY8" fmla="*/ 611139 h 618011"/>
                  <a:gd name="connsiteX9" fmla="*/ 38752 w 2777690"/>
                  <a:gd name="connsiteY9" fmla="*/ 615646 h 618011"/>
                  <a:gd name="connsiteX10" fmla="*/ 0 w 2777690"/>
                  <a:gd name="connsiteY10" fmla="*/ 171708 h 618011"/>
                  <a:gd name="connsiteX0" fmla="*/ 0 w 2777690"/>
                  <a:gd name="connsiteY0" fmla="*/ 171708 h 618011"/>
                  <a:gd name="connsiteX1" fmla="*/ 2713679 w 2777690"/>
                  <a:gd name="connsiteY1" fmla="*/ 0 h 618011"/>
                  <a:gd name="connsiteX2" fmla="*/ 2777690 w 2777690"/>
                  <a:gd name="connsiteY2" fmla="*/ 401942 h 618011"/>
                  <a:gd name="connsiteX3" fmla="*/ 2633360 w 2777690"/>
                  <a:gd name="connsiteY3" fmla="*/ 524757 h 618011"/>
                  <a:gd name="connsiteX4" fmla="*/ 2376690 w 2777690"/>
                  <a:gd name="connsiteY4" fmla="*/ 290295 h 618011"/>
                  <a:gd name="connsiteX5" fmla="*/ 1909133 w 2777690"/>
                  <a:gd name="connsiteY5" fmla="*/ 277427 h 618011"/>
                  <a:gd name="connsiteX6" fmla="*/ 693360 w 2777690"/>
                  <a:gd name="connsiteY6" fmla="*/ 618011 h 618011"/>
                  <a:gd name="connsiteX7" fmla="*/ 421937 w 2777690"/>
                  <a:gd name="connsiteY7" fmla="*/ 432282 h 618011"/>
                  <a:gd name="connsiteX8" fmla="*/ 236192 w 2777690"/>
                  <a:gd name="connsiteY8" fmla="*/ 611139 h 618011"/>
                  <a:gd name="connsiteX9" fmla="*/ 38752 w 2777690"/>
                  <a:gd name="connsiteY9" fmla="*/ 615646 h 618011"/>
                  <a:gd name="connsiteX10" fmla="*/ 0 w 2777690"/>
                  <a:gd name="connsiteY10" fmla="*/ 171708 h 618011"/>
                  <a:gd name="connsiteX0" fmla="*/ 0 w 2777690"/>
                  <a:gd name="connsiteY0" fmla="*/ 171708 h 622478"/>
                  <a:gd name="connsiteX1" fmla="*/ 2713679 w 2777690"/>
                  <a:gd name="connsiteY1" fmla="*/ 0 h 622478"/>
                  <a:gd name="connsiteX2" fmla="*/ 2777690 w 2777690"/>
                  <a:gd name="connsiteY2" fmla="*/ 401942 h 622478"/>
                  <a:gd name="connsiteX3" fmla="*/ 2633360 w 2777690"/>
                  <a:gd name="connsiteY3" fmla="*/ 524757 h 622478"/>
                  <a:gd name="connsiteX4" fmla="*/ 2376690 w 2777690"/>
                  <a:gd name="connsiteY4" fmla="*/ 290295 h 622478"/>
                  <a:gd name="connsiteX5" fmla="*/ 1909133 w 2777690"/>
                  <a:gd name="connsiteY5" fmla="*/ 277427 h 622478"/>
                  <a:gd name="connsiteX6" fmla="*/ 681055 w 2777690"/>
                  <a:gd name="connsiteY6" fmla="*/ 622478 h 622478"/>
                  <a:gd name="connsiteX7" fmla="*/ 421937 w 2777690"/>
                  <a:gd name="connsiteY7" fmla="*/ 432282 h 622478"/>
                  <a:gd name="connsiteX8" fmla="*/ 236192 w 2777690"/>
                  <a:gd name="connsiteY8" fmla="*/ 611139 h 622478"/>
                  <a:gd name="connsiteX9" fmla="*/ 38752 w 2777690"/>
                  <a:gd name="connsiteY9" fmla="*/ 615646 h 622478"/>
                  <a:gd name="connsiteX10" fmla="*/ 0 w 2777690"/>
                  <a:gd name="connsiteY10" fmla="*/ 171708 h 622478"/>
                  <a:gd name="connsiteX0" fmla="*/ 0 w 2777690"/>
                  <a:gd name="connsiteY0" fmla="*/ 171708 h 622478"/>
                  <a:gd name="connsiteX1" fmla="*/ 2713679 w 2777690"/>
                  <a:gd name="connsiteY1" fmla="*/ 0 h 622478"/>
                  <a:gd name="connsiteX2" fmla="*/ 2777690 w 2777690"/>
                  <a:gd name="connsiteY2" fmla="*/ 401942 h 622478"/>
                  <a:gd name="connsiteX3" fmla="*/ 2633360 w 2777690"/>
                  <a:gd name="connsiteY3" fmla="*/ 524757 h 622478"/>
                  <a:gd name="connsiteX4" fmla="*/ 2376690 w 2777690"/>
                  <a:gd name="connsiteY4" fmla="*/ 290295 h 622478"/>
                  <a:gd name="connsiteX5" fmla="*/ 1909133 w 2777690"/>
                  <a:gd name="connsiteY5" fmla="*/ 277427 h 622478"/>
                  <a:gd name="connsiteX6" fmla="*/ 681055 w 2777690"/>
                  <a:gd name="connsiteY6" fmla="*/ 622478 h 622478"/>
                  <a:gd name="connsiteX7" fmla="*/ 421937 w 2777690"/>
                  <a:gd name="connsiteY7" fmla="*/ 432282 h 622478"/>
                  <a:gd name="connsiteX8" fmla="*/ 236192 w 2777690"/>
                  <a:gd name="connsiteY8" fmla="*/ 611139 h 622478"/>
                  <a:gd name="connsiteX9" fmla="*/ 38752 w 2777690"/>
                  <a:gd name="connsiteY9" fmla="*/ 615646 h 622478"/>
                  <a:gd name="connsiteX10" fmla="*/ 0 w 2777690"/>
                  <a:gd name="connsiteY10" fmla="*/ 171708 h 622478"/>
                  <a:gd name="connsiteX0" fmla="*/ 0 w 2777690"/>
                  <a:gd name="connsiteY0" fmla="*/ 171708 h 622478"/>
                  <a:gd name="connsiteX1" fmla="*/ 2713679 w 2777690"/>
                  <a:gd name="connsiteY1" fmla="*/ 0 h 622478"/>
                  <a:gd name="connsiteX2" fmla="*/ 2777690 w 2777690"/>
                  <a:gd name="connsiteY2" fmla="*/ 401942 h 622478"/>
                  <a:gd name="connsiteX3" fmla="*/ 2633360 w 2777690"/>
                  <a:gd name="connsiteY3" fmla="*/ 524757 h 622478"/>
                  <a:gd name="connsiteX4" fmla="*/ 2376690 w 2777690"/>
                  <a:gd name="connsiteY4" fmla="*/ 290295 h 622478"/>
                  <a:gd name="connsiteX5" fmla="*/ 1909133 w 2777690"/>
                  <a:gd name="connsiteY5" fmla="*/ 277427 h 622478"/>
                  <a:gd name="connsiteX6" fmla="*/ 1527823 w 2777690"/>
                  <a:gd name="connsiteY6" fmla="*/ 384674 h 622478"/>
                  <a:gd name="connsiteX7" fmla="*/ 681055 w 2777690"/>
                  <a:gd name="connsiteY7" fmla="*/ 622478 h 622478"/>
                  <a:gd name="connsiteX8" fmla="*/ 421937 w 2777690"/>
                  <a:gd name="connsiteY8" fmla="*/ 432282 h 622478"/>
                  <a:gd name="connsiteX9" fmla="*/ 236192 w 2777690"/>
                  <a:gd name="connsiteY9" fmla="*/ 611139 h 622478"/>
                  <a:gd name="connsiteX10" fmla="*/ 38752 w 2777690"/>
                  <a:gd name="connsiteY10" fmla="*/ 615646 h 622478"/>
                  <a:gd name="connsiteX11" fmla="*/ 0 w 2777690"/>
                  <a:gd name="connsiteY11" fmla="*/ 171708 h 622478"/>
                  <a:gd name="connsiteX0" fmla="*/ 0 w 2777690"/>
                  <a:gd name="connsiteY0" fmla="*/ 171708 h 622478"/>
                  <a:gd name="connsiteX1" fmla="*/ 2713679 w 2777690"/>
                  <a:gd name="connsiteY1" fmla="*/ 0 h 622478"/>
                  <a:gd name="connsiteX2" fmla="*/ 2777690 w 2777690"/>
                  <a:gd name="connsiteY2" fmla="*/ 401942 h 622478"/>
                  <a:gd name="connsiteX3" fmla="*/ 2633360 w 2777690"/>
                  <a:gd name="connsiteY3" fmla="*/ 524757 h 622478"/>
                  <a:gd name="connsiteX4" fmla="*/ 2376690 w 2777690"/>
                  <a:gd name="connsiteY4" fmla="*/ 290295 h 622478"/>
                  <a:gd name="connsiteX5" fmla="*/ 1909133 w 2777690"/>
                  <a:gd name="connsiteY5" fmla="*/ 277427 h 622478"/>
                  <a:gd name="connsiteX6" fmla="*/ 1527823 w 2777690"/>
                  <a:gd name="connsiteY6" fmla="*/ 384674 h 622478"/>
                  <a:gd name="connsiteX7" fmla="*/ 681055 w 2777690"/>
                  <a:gd name="connsiteY7" fmla="*/ 622478 h 622478"/>
                  <a:gd name="connsiteX8" fmla="*/ 421937 w 2777690"/>
                  <a:gd name="connsiteY8" fmla="*/ 432282 h 622478"/>
                  <a:gd name="connsiteX9" fmla="*/ 236192 w 2777690"/>
                  <a:gd name="connsiteY9" fmla="*/ 611139 h 622478"/>
                  <a:gd name="connsiteX10" fmla="*/ 38752 w 2777690"/>
                  <a:gd name="connsiteY10" fmla="*/ 615646 h 622478"/>
                  <a:gd name="connsiteX11" fmla="*/ 0 w 2777690"/>
                  <a:gd name="connsiteY11" fmla="*/ 171708 h 622478"/>
                  <a:gd name="connsiteX0" fmla="*/ 0 w 2777690"/>
                  <a:gd name="connsiteY0" fmla="*/ 171708 h 622478"/>
                  <a:gd name="connsiteX1" fmla="*/ 2713679 w 2777690"/>
                  <a:gd name="connsiteY1" fmla="*/ 0 h 622478"/>
                  <a:gd name="connsiteX2" fmla="*/ 2777690 w 2777690"/>
                  <a:gd name="connsiteY2" fmla="*/ 401942 h 622478"/>
                  <a:gd name="connsiteX3" fmla="*/ 2633360 w 2777690"/>
                  <a:gd name="connsiteY3" fmla="*/ 524757 h 622478"/>
                  <a:gd name="connsiteX4" fmla="*/ 2376690 w 2777690"/>
                  <a:gd name="connsiteY4" fmla="*/ 290295 h 622478"/>
                  <a:gd name="connsiteX5" fmla="*/ 1909133 w 2777690"/>
                  <a:gd name="connsiteY5" fmla="*/ 277427 h 622478"/>
                  <a:gd name="connsiteX6" fmla="*/ 1527823 w 2777690"/>
                  <a:gd name="connsiteY6" fmla="*/ 384674 h 622478"/>
                  <a:gd name="connsiteX7" fmla="*/ 681055 w 2777690"/>
                  <a:gd name="connsiteY7" fmla="*/ 622478 h 622478"/>
                  <a:gd name="connsiteX8" fmla="*/ 421937 w 2777690"/>
                  <a:gd name="connsiteY8" fmla="*/ 432282 h 622478"/>
                  <a:gd name="connsiteX9" fmla="*/ 236192 w 2777690"/>
                  <a:gd name="connsiteY9" fmla="*/ 611139 h 622478"/>
                  <a:gd name="connsiteX10" fmla="*/ 38752 w 2777690"/>
                  <a:gd name="connsiteY10" fmla="*/ 615646 h 622478"/>
                  <a:gd name="connsiteX11" fmla="*/ 0 w 2777690"/>
                  <a:gd name="connsiteY11" fmla="*/ 171708 h 622478"/>
                  <a:gd name="connsiteX0" fmla="*/ 0 w 2777690"/>
                  <a:gd name="connsiteY0" fmla="*/ 171708 h 622478"/>
                  <a:gd name="connsiteX1" fmla="*/ 2713679 w 2777690"/>
                  <a:gd name="connsiteY1" fmla="*/ 0 h 622478"/>
                  <a:gd name="connsiteX2" fmla="*/ 2777690 w 2777690"/>
                  <a:gd name="connsiteY2" fmla="*/ 401942 h 622478"/>
                  <a:gd name="connsiteX3" fmla="*/ 2633360 w 2777690"/>
                  <a:gd name="connsiteY3" fmla="*/ 524757 h 622478"/>
                  <a:gd name="connsiteX4" fmla="*/ 2376690 w 2777690"/>
                  <a:gd name="connsiteY4" fmla="*/ 290295 h 622478"/>
                  <a:gd name="connsiteX5" fmla="*/ 1909133 w 2777690"/>
                  <a:gd name="connsiteY5" fmla="*/ 277427 h 622478"/>
                  <a:gd name="connsiteX6" fmla="*/ 1527823 w 2777690"/>
                  <a:gd name="connsiteY6" fmla="*/ 384674 h 622478"/>
                  <a:gd name="connsiteX7" fmla="*/ 681055 w 2777690"/>
                  <a:gd name="connsiteY7" fmla="*/ 622478 h 622478"/>
                  <a:gd name="connsiteX8" fmla="*/ 421937 w 2777690"/>
                  <a:gd name="connsiteY8" fmla="*/ 432282 h 622478"/>
                  <a:gd name="connsiteX9" fmla="*/ 236192 w 2777690"/>
                  <a:gd name="connsiteY9" fmla="*/ 611139 h 622478"/>
                  <a:gd name="connsiteX10" fmla="*/ 38752 w 2777690"/>
                  <a:gd name="connsiteY10" fmla="*/ 615646 h 622478"/>
                  <a:gd name="connsiteX11" fmla="*/ 0 w 2777690"/>
                  <a:gd name="connsiteY11" fmla="*/ 171708 h 622478"/>
                  <a:gd name="connsiteX0" fmla="*/ 0 w 2777690"/>
                  <a:gd name="connsiteY0" fmla="*/ 171708 h 622478"/>
                  <a:gd name="connsiteX1" fmla="*/ 2713679 w 2777690"/>
                  <a:gd name="connsiteY1" fmla="*/ 0 h 622478"/>
                  <a:gd name="connsiteX2" fmla="*/ 2777690 w 2777690"/>
                  <a:gd name="connsiteY2" fmla="*/ 401942 h 622478"/>
                  <a:gd name="connsiteX3" fmla="*/ 2633360 w 2777690"/>
                  <a:gd name="connsiteY3" fmla="*/ 524757 h 622478"/>
                  <a:gd name="connsiteX4" fmla="*/ 2376690 w 2777690"/>
                  <a:gd name="connsiteY4" fmla="*/ 290295 h 622478"/>
                  <a:gd name="connsiteX5" fmla="*/ 1909133 w 2777690"/>
                  <a:gd name="connsiteY5" fmla="*/ 277427 h 622478"/>
                  <a:gd name="connsiteX6" fmla="*/ 1527823 w 2777690"/>
                  <a:gd name="connsiteY6" fmla="*/ 384674 h 622478"/>
                  <a:gd name="connsiteX7" fmla="*/ 681055 w 2777690"/>
                  <a:gd name="connsiteY7" fmla="*/ 622478 h 622478"/>
                  <a:gd name="connsiteX8" fmla="*/ 421937 w 2777690"/>
                  <a:gd name="connsiteY8" fmla="*/ 432282 h 622478"/>
                  <a:gd name="connsiteX9" fmla="*/ 236192 w 2777690"/>
                  <a:gd name="connsiteY9" fmla="*/ 611139 h 622478"/>
                  <a:gd name="connsiteX10" fmla="*/ 38752 w 2777690"/>
                  <a:gd name="connsiteY10" fmla="*/ 615646 h 622478"/>
                  <a:gd name="connsiteX11" fmla="*/ 0 w 2777690"/>
                  <a:gd name="connsiteY11" fmla="*/ 171708 h 622478"/>
                  <a:gd name="connsiteX0" fmla="*/ 0 w 2777690"/>
                  <a:gd name="connsiteY0" fmla="*/ 171708 h 622478"/>
                  <a:gd name="connsiteX1" fmla="*/ 2713679 w 2777690"/>
                  <a:gd name="connsiteY1" fmla="*/ 0 h 622478"/>
                  <a:gd name="connsiteX2" fmla="*/ 2777690 w 2777690"/>
                  <a:gd name="connsiteY2" fmla="*/ 401942 h 622478"/>
                  <a:gd name="connsiteX3" fmla="*/ 2633360 w 2777690"/>
                  <a:gd name="connsiteY3" fmla="*/ 524757 h 622478"/>
                  <a:gd name="connsiteX4" fmla="*/ 2376690 w 2777690"/>
                  <a:gd name="connsiteY4" fmla="*/ 290295 h 622478"/>
                  <a:gd name="connsiteX5" fmla="*/ 1909133 w 2777690"/>
                  <a:gd name="connsiteY5" fmla="*/ 277427 h 622478"/>
                  <a:gd name="connsiteX6" fmla="*/ 1527823 w 2777690"/>
                  <a:gd name="connsiteY6" fmla="*/ 384674 h 622478"/>
                  <a:gd name="connsiteX7" fmla="*/ 957077 w 2777690"/>
                  <a:gd name="connsiteY7" fmla="*/ 421496 h 622478"/>
                  <a:gd name="connsiteX8" fmla="*/ 681055 w 2777690"/>
                  <a:gd name="connsiteY8" fmla="*/ 622478 h 622478"/>
                  <a:gd name="connsiteX9" fmla="*/ 421937 w 2777690"/>
                  <a:gd name="connsiteY9" fmla="*/ 432282 h 622478"/>
                  <a:gd name="connsiteX10" fmla="*/ 236192 w 2777690"/>
                  <a:gd name="connsiteY10" fmla="*/ 611139 h 622478"/>
                  <a:gd name="connsiteX11" fmla="*/ 38752 w 2777690"/>
                  <a:gd name="connsiteY11" fmla="*/ 615646 h 622478"/>
                  <a:gd name="connsiteX12" fmla="*/ 0 w 2777690"/>
                  <a:gd name="connsiteY12" fmla="*/ 171708 h 622478"/>
                  <a:gd name="connsiteX0" fmla="*/ 0 w 2777690"/>
                  <a:gd name="connsiteY0" fmla="*/ 171708 h 622478"/>
                  <a:gd name="connsiteX1" fmla="*/ 2713679 w 2777690"/>
                  <a:gd name="connsiteY1" fmla="*/ 0 h 622478"/>
                  <a:gd name="connsiteX2" fmla="*/ 2777690 w 2777690"/>
                  <a:gd name="connsiteY2" fmla="*/ 401942 h 622478"/>
                  <a:gd name="connsiteX3" fmla="*/ 2633360 w 2777690"/>
                  <a:gd name="connsiteY3" fmla="*/ 524757 h 622478"/>
                  <a:gd name="connsiteX4" fmla="*/ 2376690 w 2777690"/>
                  <a:gd name="connsiteY4" fmla="*/ 290295 h 622478"/>
                  <a:gd name="connsiteX5" fmla="*/ 1909133 w 2777690"/>
                  <a:gd name="connsiteY5" fmla="*/ 277427 h 622478"/>
                  <a:gd name="connsiteX6" fmla="*/ 1527823 w 2777690"/>
                  <a:gd name="connsiteY6" fmla="*/ 384674 h 622478"/>
                  <a:gd name="connsiteX7" fmla="*/ 957077 w 2777690"/>
                  <a:gd name="connsiteY7" fmla="*/ 421496 h 622478"/>
                  <a:gd name="connsiteX8" fmla="*/ 681055 w 2777690"/>
                  <a:gd name="connsiteY8" fmla="*/ 622478 h 622478"/>
                  <a:gd name="connsiteX9" fmla="*/ 421937 w 2777690"/>
                  <a:gd name="connsiteY9" fmla="*/ 432282 h 622478"/>
                  <a:gd name="connsiteX10" fmla="*/ 236192 w 2777690"/>
                  <a:gd name="connsiteY10" fmla="*/ 611139 h 622478"/>
                  <a:gd name="connsiteX11" fmla="*/ 38752 w 2777690"/>
                  <a:gd name="connsiteY11" fmla="*/ 615646 h 622478"/>
                  <a:gd name="connsiteX12" fmla="*/ 0 w 2777690"/>
                  <a:gd name="connsiteY12" fmla="*/ 171708 h 622478"/>
                  <a:gd name="connsiteX0" fmla="*/ 0 w 2777690"/>
                  <a:gd name="connsiteY0" fmla="*/ 171708 h 622478"/>
                  <a:gd name="connsiteX1" fmla="*/ 2713679 w 2777690"/>
                  <a:gd name="connsiteY1" fmla="*/ 0 h 622478"/>
                  <a:gd name="connsiteX2" fmla="*/ 2777690 w 2777690"/>
                  <a:gd name="connsiteY2" fmla="*/ 401942 h 622478"/>
                  <a:gd name="connsiteX3" fmla="*/ 2633360 w 2777690"/>
                  <a:gd name="connsiteY3" fmla="*/ 524757 h 622478"/>
                  <a:gd name="connsiteX4" fmla="*/ 2376690 w 2777690"/>
                  <a:gd name="connsiteY4" fmla="*/ 290295 h 622478"/>
                  <a:gd name="connsiteX5" fmla="*/ 1909133 w 2777690"/>
                  <a:gd name="connsiteY5" fmla="*/ 277427 h 622478"/>
                  <a:gd name="connsiteX6" fmla="*/ 1527823 w 2777690"/>
                  <a:gd name="connsiteY6" fmla="*/ 384674 h 622478"/>
                  <a:gd name="connsiteX7" fmla="*/ 957077 w 2777690"/>
                  <a:gd name="connsiteY7" fmla="*/ 421496 h 622478"/>
                  <a:gd name="connsiteX8" fmla="*/ 681055 w 2777690"/>
                  <a:gd name="connsiteY8" fmla="*/ 622478 h 622478"/>
                  <a:gd name="connsiteX9" fmla="*/ 421937 w 2777690"/>
                  <a:gd name="connsiteY9" fmla="*/ 432282 h 622478"/>
                  <a:gd name="connsiteX10" fmla="*/ 236192 w 2777690"/>
                  <a:gd name="connsiteY10" fmla="*/ 611139 h 622478"/>
                  <a:gd name="connsiteX11" fmla="*/ 38752 w 2777690"/>
                  <a:gd name="connsiteY11" fmla="*/ 615646 h 622478"/>
                  <a:gd name="connsiteX12" fmla="*/ 0 w 2777690"/>
                  <a:gd name="connsiteY12" fmla="*/ 171708 h 622478"/>
                  <a:gd name="connsiteX0" fmla="*/ 0 w 2777690"/>
                  <a:gd name="connsiteY0" fmla="*/ 171708 h 622478"/>
                  <a:gd name="connsiteX1" fmla="*/ 2713679 w 2777690"/>
                  <a:gd name="connsiteY1" fmla="*/ 0 h 622478"/>
                  <a:gd name="connsiteX2" fmla="*/ 2777690 w 2777690"/>
                  <a:gd name="connsiteY2" fmla="*/ 401942 h 622478"/>
                  <a:gd name="connsiteX3" fmla="*/ 2633360 w 2777690"/>
                  <a:gd name="connsiteY3" fmla="*/ 524757 h 622478"/>
                  <a:gd name="connsiteX4" fmla="*/ 2376690 w 2777690"/>
                  <a:gd name="connsiteY4" fmla="*/ 290295 h 622478"/>
                  <a:gd name="connsiteX5" fmla="*/ 1909133 w 2777690"/>
                  <a:gd name="connsiteY5" fmla="*/ 277427 h 622478"/>
                  <a:gd name="connsiteX6" fmla="*/ 1527823 w 2777690"/>
                  <a:gd name="connsiteY6" fmla="*/ 384674 h 622478"/>
                  <a:gd name="connsiteX7" fmla="*/ 957077 w 2777690"/>
                  <a:gd name="connsiteY7" fmla="*/ 421496 h 622478"/>
                  <a:gd name="connsiteX8" fmla="*/ 681055 w 2777690"/>
                  <a:gd name="connsiteY8" fmla="*/ 622478 h 622478"/>
                  <a:gd name="connsiteX9" fmla="*/ 421937 w 2777690"/>
                  <a:gd name="connsiteY9" fmla="*/ 432282 h 622478"/>
                  <a:gd name="connsiteX10" fmla="*/ 236192 w 2777690"/>
                  <a:gd name="connsiteY10" fmla="*/ 611139 h 622478"/>
                  <a:gd name="connsiteX11" fmla="*/ 38752 w 2777690"/>
                  <a:gd name="connsiteY11" fmla="*/ 615646 h 622478"/>
                  <a:gd name="connsiteX12" fmla="*/ 0 w 2777690"/>
                  <a:gd name="connsiteY12" fmla="*/ 171708 h 622478"/>
                  <a:gd name="connsiteX0" fmla="*/ 0 w 2777690"/>
                  <a:gd name="connsiteY0" fmla="*/ 171708 h 622478"/>
                  <a:gd name="connsiteX1" fmla="*/ 2713679 w 2777690"/>
                  <a:gd name="connsiteY1" fmla="*/ 0 h 622478"/>
                  <a:gd name="connsiteX2" fmla="*/ 2777690 w 2777690"/>
                  <a:gd name="connsiteY2" fmla="*/ 401942 h 622478"/>
                  <a:gd name="connsiteX3" fmla="*/ 2633360 w 2777690"/>
                  <a:gd name="connsiteY3" fmla="*/ 524757 h 622478"/>
                  <a:gd name="connsiteX4" fmla="*/ 2376690 w 2777690"/>
                  <a:gd name="connsiteY4" fmla="*/ 290295 h 622478"/>
                  <a:gd name="connsiteX5" fmla="*/ 1909133 w 2777690"/>
                  <a:gd name="connsiteY5" fmla="*/ 277427 h 622478"/>
                  <a:gd name="connsiteX6" fmla="*/ 1527823 w 2777690"/>
                  <a:gd name="connsiteY6" fmla="*/ 384674 h 622478"/>
                  <a:gd name="connsiteX7" fmla="*/ 957077 w 2777690"/>
                  <a:gd name="connsiteY7" fmla="*/ 421496 h 622478"/>
                  <a:gd name="connsiteX8" fmla="*/ 681055 w 2777690"/>
                  <a:gd name="connsiteY8" fmla="*/ 622478 h 622478"/>
                  <a:gd name="connsiteX9" fmla="*/ 421937 w 2777690"/>
                  <a:gd name="connsiteY9" fmla="*/ 432282 h 622478"/>
                  <a:gd name="connsiteX10" fmla="*/ 236192 w 2777690"/>
                  <a:gd name="connsiteY10" fmla="*/ 611139 h 622478"/>
                  <a:gd name="connsiteX11" fmla="*/ 38752 w 2777690"/>
                  <a:gd name="connsiteY11" fmla="*/ 615646 h 622478"/>
                  <a:gd name="connsiteX12" fmla="*/ 0 w 2777690"/>
                  <a:gd name="connsiteY12" fmla="*/ 171708 h 622478"/>
                  <a:gd name="connsiteX0" fmla="*/ 0 w 2777690"/>
                  <a:gd name="connsiteY0" fmla="*/ 171708 h 622478"/>
                  <a:gd name="connsiteX1" fmla="*/ 2713679 w 2777690"/>
                  <a:gd name="connsiteY1" fmla="*/ 0 h 622478"/>
                  <a:gd name="connsiteX2" fmla="*/ 2777690 w 2777690"/>
                  <a:gd name="connsiteY2" fmla="*/ 401942 h 622478"/>
                  <a:gd name="connsiteX3" fmla="*/ 2633360 w 2777690"/>
                  <a:gd name="connsiteY3" fmla="*/ 524757 h 622478"/>
                  <a:gd name="connsiteX4" fmla="*/ 2376690 w 2777690"/>
                  <a:gd name="connsiteY4" fmla="*/ 290295 h 622478"/>
                  <a:gd name="connsiteX5" fmla="*/ 1909133 w 2777690"/>
                  <a:gd name="connsiteY5" fmla="*/ 277427 h 622478"/>
                  <a:gd name="connsiteX6" fmla="*/ 1527823 w 2777690"/>
                  <a:gd name="connsiteY6" fmla="*/ 384674 h 622478"/>
                  <a:gd name="connsiteX7" fmla="*/ 957077 w 2777690"/>
                  <a:gd name="connsiteY7" fmla="*/ 421496 h 622478"/>
                  <a:gd name="connsiteX8" fmla="*/ 681055 w 2777690"/>
                  <a:gd name="connsiteY8" fmla="*/ 622478 h 622478"/>
                  <a:gd name="connsiteX9" fmla="*/ 421937 w 2777690"/>
                  <a:gd name="connsiteY9" fmla="*/ 432282 h 622478"/>
                  <a:gd name="connsiteX10" fmla="*/ 236192 w 2777690"/>
                  <a:gd name="connsiteY10" fmla="*/ 611139 h 622478"/>
                  <a:gd name="connsiteX11" fmla="*/ 38752 w 2777690"/>
                  <a:gd name="connsiteY11" fmla="*/ 615646 h 622478"/>
                  <a:gd name="connsiteX12" fmla="*/ 0 w 2777690"/>
                  <a:gd name="connsiteY12" fmla="*/ 171708 h 622478"/>
                  <a:gd name="connsiteX0" fmla="*/ 0 w 2777690"/>
                  <a:gd name="connsiteY0" fmla="*/ 171708 h 622478"/>
                  <a:gd name="connsiteX1" fmla="*/ 2713679 w 2777690"/>
                  <a:gd name="connsiteY1" fmla="*/ 0 h 622478"/>
                  <a:gd name="connsiteX2" fmla="*/ 2777690 w 2777690"/>
                  <a:gd name="connsiteY2" fmla="*/ 401942 h 622478"/>
                  <a:gd name="connsiteX3" fmla="*/ 2633360 w 2777690"/>
                  <a:gd name="connsiteY3" fmla="*/ 524757 h 622478"/>
                  <a:gd name="connsiteX4" fmla="*/ 2376690 w 2777690"/>
                  <a:gd name="connsiteY4" fmla="*/ 290295 h 622478"/>
                  <a:gd name="connsiteX5" fmla="*/ 1909133 w 2777690"/>
                  <a:gd name="connsiteY5" fmla="*/ 277427 h 622478"/>
                  <a:gd name="connsiteX6" fmla="*/ 1527823 w 2777690"/>
                  <a:gd name="connsiteY6" fmla="*/ 384674 h 622478"/>
                  <a:gd name="connsiteX7" fmla="*/ 957077 w 2777690"/>
                  <a:gd name="connsiteY7" fmla="*/ 421496 h 622478"/>
                  <a:gd name="connsiteX8" fmla="*/ 681055 w 2777690"/>
                  <a:gd name="connsiteY8" fmla="*/ 622478 h 622478"/>
                  <a:gd name="connsiteX9" fmla="*/ 421937 w 2777690"/>
                  <a:gd name="connsiteY9" fmla="*/ 432282 h 622478"/>
                  <a:gd name="connsiteX10" fmla="*/ 236192 w 2777690"/>
                  <a:gd name="connsiteY10" fmla="*/ 611139 h 622478"/>
                  <a:gd name="connsiteX11" fmla="*/ 38752 w 2777690"/>
                  <a:gd name="connsiteY11" fmla="*/ 615646 h 622478"/>
                  <a:gd name="connsiteX12" fmla="*/ 0 w 2777690"/>
                  <a:gd name="connsiteY12" fmla="*/ 171708 h 622478"/>
                  <a:gd name="connsiteX0" fmla="*/ 0 w 2777690"/>
                  <a:gd name="connsiteY0" fmla="*/ 171708 h 622478"/>
                  <a:gd name="connsiteX1" fmla="*/ 2713679 w 2777690"/>
                  <a:gd name="connsiteY1" fmla="*/ 0 h 622478"/>
                  <a:gd name="connsiteX2" fmla="*/ 2777690 w 2777690"/>
                  <a:gd name="connsiteY2" fmla="*/ 401942 h 622478"/>
                  <a:gd name="connsiteX3" fmla="*/ 2633360 w 2777690"/>
                  <a:gd name="connsiteY3" fmla="*/ 524757 h 622478"/>
                  <a:gd name="connsiteX4" fmla="*/ 2376690 w 2777690"/>
                  <a:gd name="connsiteY4" fmla="*/ 290295 h 622478"/>
                  <a:gd name="connsiteX5" fmla="*/ 1909133 w 2777690"/>
                  <a:gd name="connsiteY5" fmla="*/ 277427 h 622478"/>
                  <a:gd name="connsiteX6" fmla="*/ 1527823 w 2777690"/>
                  <a:gd name="connsiteY6" fmla="*/ 384674 h 622478"/>
                  <a:gd name="connsiteX7" fmla="*/ 957077 w 2777690"/>
                  <a:gd name="connsiteY7" fmla="*/ 421496 h 622478"/>
                  <a:gd name="connsiteX8" fmla="*/ 681055 w 2777690"/>
                  <a:gd name="connsiteY8" fmla="*/ 622478 h 622478"/>
                  <a:gd name="connsiteX9" fmla="*/ 421937 w 2777690"/>
                  <a:gd name="connsiteY9" fmla="*/ 432282 h 622478"/>
                  <a:gd name="connsiteX10" fmla="*/ 236192 w 2777690"/>
                  <a:gd name="connsiteY10" fmla="*/ 611139 h 622478"/>
                  <a:gd name="connsiteX11" fmla="*/ 38752 w 2777690"/>
                  <a:gd name="connsiteY11" fmla="*/ 615646 h 622478"/>
                  <a:gd name="connsiteX12" fmla="*/ 0 w 2777690"/>
                  <a:gd name="connsiteY12" fmla="*/ 171708 h 622478"/>
                  <a:gd name="connsiteX0" fmla="*/ 0 w 2777690"/>
                  <a:gd name="connsiteY0" fmla="*/ 171708 h 622478"/>
                  <a:gd name="connsiteX1" fmla="*/ 2713679 w 2777690"/>
                  <a:gd name="connsiteY1" fmla="*/ 0 h 622478"/>
                  <a:gd name="connsiteX2" fmla="*/ 2777690 w 2777690"/>
                  <a:gd name="connsiteY2" fmla="*/ 401942 h 622478"/>
                  <a:gd name="connsiteX3" fmla="*/ 2633360 w 2777690"/>
                  <a:gd name="connsiteY3" fmla="*/ 524757 h 622478"/>
                  <a:gd name="connsiteX4" fmla="*/ 2376690 w 2777690"/>
                  <a:gd name="connsiteY4" fmla="*/ 290295 h 622478"/>
                  <a:gd name="connsiteX5" fmla="*/ 1909133 w 2777690"/>
                  <a:gd name="connsiteY5" fmla="*/ 277427 h 622478"/>
                  <a:gd name="connsiteX6" fmla="*/ 1527823 w 2777690"/>
                  <a:gd name="connsiteY6" fmla="*/ 384674 h 622478"/>
                  <a:gd name="connsiteX7" fmla="*/ 957077 w 2777690"/>
                  <a:gd name="connsiteY7" fmla="*/ 421496 h 622478"/>
                  <a:gd name="connsiteX8" fmla="*/ 681055 w 2777690"/>
                  <a:gd name="connsiteY8" fmla="*/ 622478 h 622478"/>
                  <a:gd name="connsiteX9" fmla="*/ 421937 w 2777690"/>
                  <a:gd name="connsiteY9" fmla="*/ 432282 h 622478"/>
                  <a:gd name="connsiteX10" fmla="*/ 236192 w 2777690"/>
                  <a:gd name="connsiteY10" fmla="*/ 611139 h 622478"/>
                  <a:gd name="connsiteX11" fmla="*/ 38752 w 2777690"/>
                  <a:gd name="connsiteY11" fmla="*/ 615646 h 622478"/>
                  <a:gd name="connsiteX12" fmla="*/ 0 w 2777690"/>
                  <a:gd name="connsiteY12" fmla="*/ 171708 h 622478"/>
                  <a:gd name="connsiteX0" fmla="*/ 0 w 2777690"/>
                  <a:gd name="connsiteY0" fmla="*/ 171708 h 622478"/>
                  <a:gd name="connsiteX1" fmla="*/ 2713679 w 2777690"/>
                  <a:gd name="connsiteY1" fmla="*/ 0 h 622478"/>
                  <a:gd name="connsiteX2" fmla="*/ 2777690 w 2777690"/>
                  <a:gd name="connsiteY2" fmla="*/ 401942 h 622478"/>
                  <a:gd name="connsiteX3" fmla="*/ 2633360 w 2777690"/>
                  <a:gd name="connsiteY3" fmla="*/ 524757 h 622478"/>
                  <a:gd name="connsiteX4" fmla="*/ 2376690 w 2777690"/>
                  <a:gd name="connsiteY4" fmla="*/ 290295 h 622478"/>
                  <a:gd name="connsiteX5" fmla="*/ 1909133 w 2777690"/>
                  <a:gd name="connsiteY5" fmla="*/ 277427 h 622478"/>
                  <a:gd name="connsiteX6" fmla="*/ 1527823 w 2777690"/>
                  <a:gd name="connsiteY6" fmla="*/ 384674 h 622478"/>
                  <a:gd name="connsiteX7" fmla="*/ 957077 w 2777690"/>
                  <a:gd name="connsiteY7" fmla="*/ 421496 h 622478"/>
                  <a:gd name="connsiteX8" fmla="*/ 681055 w 2777690"/>
                  <a:gd name="connsiteY8" fmla="*/ 622478 h 622478"/>
                  <a:gd name="connsiteX9" fmla="*/ 421937 w 2777690"/>
                  <a:gd name="connsiteY9" fmla="*/ 432282 h 622478"/>
                  <a:gd name="connsiteX10" fmla="*/ 236192 w 2777690"/>
                  <a:gd name="connsiteY10" fmla="*/ 611139 h 622478"/>
                  <a:gd name="connsiteX11" fmla="*/ 38752 w 2777690"/>
                  <a:gd name="connsiteY11" fmla="*/ 615646 h 622478"/>
                  <a:gd name="connsiteX12" fmla="*/ 0 w 2777690"/>
                  <a:gd name="connsiteY12" fmla="*/ 171708 h 622478"/>
                  <a:gd name="connsiteX0" fmla="*/ 0 w 2777690"/>
                  <a:gd name="connsiteY0" fmla="*/ 171708 h 622478"/>
                  <a:gd name="connsiteX1" fmla="*/ 2713679 w 2777690"/>
                  <a:gd name="connsiteY1" fmla="*/ 0 h 622478"/>
                  <a:gd name="connsiteX2" fmla="*/ 2777690 w 2777690"/>
                  <a:gd name="connsiteY2" fmla="*/ 401942 h 622478"/>
                  <a:gd name="connsiteX3" fmla="*/ 2633360 w 2777690"/>
                  <a:gd name="connsiteY3" fmla="*/ 524757 h 622478"/>
                  <a:gd name="connsiteX4" fmla="*/ 2376690 w 2777690"/>
                  <a:gd name="connsiteY4" fmla="*/ 290295 h 622478"/>
                  <a:gd name="connsiteX5" fmla="*/ 1909133 w 2777690"/>
                  <a:gd name="connsiteY5" fmla="*/ 277427 h 622478"/>
                  <a:gd name="connsiteX6" fmla="*/ 1527823 w 2777690"/>
                  <a:gd name="connsiteY6" fmla="*/ 384674 h 622478"/>
                  <a:gd name="connsiteX7" fmla="*/ 957077 w 2777690"/>
                  <a:gd name="connsiteY7" fmla="*/ 421496 h 622478"/>
                  <a:gd name="connsiteX8" fmla="*/ 681055 w 2777690"/>
                  <a:gd name="connsiteY8" fmla="*/ 622478 h 622478"/>
                  <a:gd name="connsiteX9" fmla="*/ 421937 w 2777690"/>
                  <a:gd name="connsiteY9" fmla="*/ 432282 h 622478"/>
                  <a:gd name="connsiteX10" fmla="*/ 236192 w 2777690"/>
                  <a:gd name="connsiteY10" fmla="*/ 611139 h 622478"/>
                  <a:gd name="connsiteX11" fmla="*/ 38752 w 2777690"/>
                  <a:gd name="connsiteY11" fmla="*/ 615646 h 622478"/>
                  <a:gd name="connsiteX12" fmla="*/ 0 w 2777690"/>
                  <a:gd name="connsiteY12" fmla="*/ 171708 h 6224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777690" h="622478">
                    <a:moveTo>
                      <a:pt x="0" y="171708"/>
                    </a:moveTo>
                    <a:lnTo>
                      <a:pt x="2713679" y="0"/>
                    </a:lnTo>
                    <a:lnTo>
                      <a:pt x="2777690" y="401942"/>
                    </a:lnTo>
                    <a:lnTo>
                      <a:pt x="2633360" y="524757"/>
                    </a:lnTo>
                    <a:cubicBezTo>
                      <a:pt x="2603519" y="419547"/>
                      <a:pt x="2473929" y="337446"/>
                      <a:pt x="2376690" y="290295"/>
                    </a:cubicBezTo>
                    <a:lnTo>
                      <a:pt x="1909133" y="277427"/>
                    </a:lnTo>
                    <a:cubicBezTo>
                      <a:pt x="1816723" y="160922"/>
                      <a:pt x="1520565" y="253376"/>
                      <a:pt x="1527823" y="384674"/>
                    </a:cubicBezTo>
                    <a:cubicBezTo>
                      <a:pt x="1457732" y="298422"/>
                      <a:pt x="1278850" y="276951"/>
                      <a:pt x="957077" y="421496"/>
                    </a:cubicBezTo>
                    <a:cubicBezTo>
                      <a:pt x="698465" y="559493"/>
                      <a:pt x="679476" y="535393"/>
                      <a:pt x="681055" y="622478"/>
                    </a:cubicBezTo>
                    <a:cubicBezTo>
                      <a:pt x="579517" y="489477"/>
                      <a:pt x="536850" y="452822"/>
                      <a:pt x="421937" y="432282"/>
                    </a:cubicBezTo>
                    <a:cubicBezTo>
                      <a:pt x="305369" y="451928"/>
                      <a:pt x="298900" y="523242"/>
                      <a:pt x="236192" y="611139"/>
                    </a:cubicBezTo>
                    <a:lnTo>
                      <a:pt x="38752" y="615646"/>
                    </a:lnTo>
                    <a:lnTo>
                      <a:pt x="0" y="171708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3" name="Rectangle 22"/>
            <p:cNvSpPr/>
            <p:nvPr/>
          </p:nvSpPr>
          <p:spPr>
            <a:xfrm>
              <a:off x="4529" y="6690360"/>
              <a:ext cx="9139471" cy="174010"/>
            </a:xfrm>
            <a:prstGeom prst="rect">
              <a:avLst/>
            </a:prstGeom>
            <a:pattFill prst="lgConfetti">
              <a:fgClr>
                <a:schemeClr val="tx1"/>
              </a:fgClr>
              <a:bgClr>
                <a:srgbClr val="B4AA7A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>
              <a:off x="1642382" y="6508770"/>
              <a:ext cx="377371" cy="290286"/>
            </a:xfrm>
            <a:prstGeom prst="ellipse">
              <a:avLst/>
            </a:prstGeom>
            <a:blipFill>
              <a:blip r:embed="rId5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5"/>
            <p:cNvSpPr/>
            <p:nvPr/>
          </p:nvSpPr>
          <p:spPr>
            <a:xfrm>
              <a:off x="2202996" y="6499699"/>
              <a:ext cx="469706" cy="308428"/>
            </a:xfrm>
            <a:custGeom>
              <a:avLst/>
              <a:gdLst>
                <a:gd name="connsiteX0" fmla="*/ 0 w 436064"/>
                <a:gd name="connsiteY0" fmla="*/ 145143 h 290286"/>
                <a:gd name="connsiteX1" fmla="*/ 218032 w 436064"/>
                <a:gd name="connsiteY1" fmla="*/ 0 h 290286"/>
                <a:gd name="connsiteX2" fmla="*/ 436064 w 436064"/>
                <a:gd name="connsiteY2" fmla="*/ 145143 h 290286"/>
                <a:gd name="connsiteX3" fmla="*/ 218032 w 436064"/>
                <a:gd name="connsiteY3" fmla="*/ 290286 h 290286"/>
                <a:gd name="connsiteX4" fmla="*/ 0 w 436064"/>
                <a:gd name="connsiteY4" fmla="*/ 145143 h 290286"/>
                <a:gd name="connsiteX0" fmla="*/ 0 w 469706"/>
                <a:gd name="connsiteY0" fmla="*/ 163285 h 308428"/>
                <a:gd name="connsiteX1" fmla="*/ 218032 w 469706"/>
                <a:gd name="connsiteY1" fmla="*/ 18142 h 308428"/>
                <a:gd name="connsiteX2" fmla="*/ 451304 w 469706"/>
                <a:gd name="connsiteY2" fmla="*/ 18142 h 308428"/>
                <a:gd name="connsiteX3" fmla="*/ 436064 w 469706"/>
                <a:gd name="connsiteY3" fmla="*/ 163285 h 308428"/>
                <a:gd name="connsiteX4" fmla="*/ 218032 w 469706"/>
                <a:gd name="connsiteY4" fmla="*/ 308428 h 308428"/>
                <a:gd name="connsiteX5" fmla="*/ 0 w 469706"/>
                <a:gd name="connsiteY5" fmla="*/ 163285 h 308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9706" h="308428">
                  <a:moveTo>
                    <a:pt x="0" y="163285"/>
                  </a:moveTo>
                  <a:cubicBezTo>
                    <a:pt x="0" y="83125"/>
                    <a:pt x="142815" y="42332"/>
                    <a:pt x="218032" y="18142"/>
                  </a:cubicBezTo>
                  <a:cubicBezTo>
                    <a:pt x="293249" y="-6048"/>
                    <a:pt x="414965" y="-6049"/>
                    <a:pt x="451304" y="18142"/>
                  </a:cubicBezTo>
                  <a:cubicBezTo>
                    <a:pt x="487643" y="42333"/>
                    <a:pt x="463513" y="123794"/>
                    <a:pt x="436064" y="163285"/>
                  </a:cubicBezTo>
                  <a:cubicBezTo>
                    <a:pt x="408615" y="202776"/>
                    <a:pt x="338448" y="308428"/>
                    <a:pt x="218032" y="308428"/>
                  </a:cubicBezTo>
                  <a:cubicBezTo>
                    <a:pt x="97616" y="308428"/>
                    <a:pt x="0" y="243445"/>
                    <a:pt x="0" y="163285"/>
                  </a:cubicBezTo>
                  <a:close/>
                </a:path>
              </a:pathLst>
            </a:custGeom>
            <a:blipFill>
              <a:blip r:embed="rId6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/>
            <p:cNvSpPr/>
            <p:nvPr/>
          </p:nvSpPr>
          <p:spPr>
            <a:xfrm rot="5168312">
              <a:off x="3828596" y="6637565"/>
              <a:ext cx="377371" cy="198846"/>
            </a:xfrm>
            <a:prstGeom prst="ellipse">
              <a:avLst/>
            </a:prstGeom>
            <a:blipFill>
              <a:blip r:embed="rId7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/>
            <p:cNvSpPr/>
            <p:nvPr/>
          </p:nvSpPr>
          <p:spPr>
            <a:xfrm>
              <a:off x="4049651" y="6482250"/>
              <a:ext cx="377371" cy="290286"/>
            </a:xfrm>
            <a:prstGeom prst="ellipse">
              <a:avLst/>
            </a:prstGeom>
            <a:blipFill>
              <a:blip r:embed="rId5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5"/>
            <p:cNvSpPr/>
            <p:nvPr/>
          </p:nvSpPr>
          <p:spPr>
            <a:xfrm rot="3584159">
              <a:off x="4341676" y="6523446"/>
              <a:ext cx="469706" cy="308428"/>
            </a:xfrm>
            <a:custGeom>
              <a:avLst/>
              <a:gdLst>
                <a:gd name="connsiteX0" fmla="*/ 0 w 436064"/>
                <a:gd name="connsiteY0" fmla="*/ 145143 h 290286"/>
                <a:gd name="connsiteX1" fmla="*/ 218032 w 436064"/>
                <a:gd name="connsiteY1" fmla="*/ 0 h 290286"/>
                <a:gd name="connsiteX2" fmla="*/ 436064 w 436064"/>
                <a:gd name="connsiteY2" fmla="*/ 145143 h 290286"/>
                <a:gd name="connsiteX3" fmla="*/ 218032 w 436064"/>
                <a:gd name="connsiteY3" fmla="*/ 290286 h 290286"/>
                <a:gd name="connsiteX4" fmla="*/ 0 w 436064"/>
                <a:gd name="connsiteY4" fmla="*/ 145143 h 290286"/>
                <a:gd name="connsiteX0" fmla="*/ 0 w 469706"/>
                <a:gd name="connsiteY0" fmla="*/ 163285 h 308428"/>
                <a:gd name="connsiteX1" fmla="*/ 218032 w 469706"/>
                <a:gd name="connsiteY1" fmla="*/ 18142 h 308428"/>
                <a:gd name="connsiteX2" fmla="*/ 451304 w 469706"/>
                <a:gd name="connsiteY2" fmla="*/ 18142 h 308428"/>
                <a:gd name="connsiteX3" fmla="*/ 436064 w 469706"/>
                <a:gd name="connsiteY3" fmla="*/ 163285 h 308428"/>
                <a:gd name="connsiteX4" fmla="*/ 218032 w 469706"/>
                <a:gd name="connsiteY4" fmla="*/ 308428 h 308428"/>
                <a:gd name="connsiteX5" fmla="*/ 0 w 469706"/>
                <a:gd name="connsiteY5" fmla="*/ 163285 h 308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9706" h="308428">
                  <a:moveTo>
                    <a:pt x="0" y="163285"/>
                  </a:moveTo>
                  <a:cubicBezTo>
                    <a:pt x="0" y="83125"/>
                    <a:pt x="142815" y="42332"/>
                    <a:pt x="218032" y="18142"/>
                  </a:cubicBezTo>
                  <a:cubicBezTo>
                    <a:pt x="293249" y="-6048"/>
                    <a:pt x="414965" y="-6049"/>
                    <a:pt x="451304" y="18142"/>
                  </a:cubicBezTo>
                  <a:cubicBezTo>
                    <a:pt x="487643" y="42333"/>
                    <a:pt x="463513" y="123794"/>
                    <a:pt x="436064" y="163285"/>
                  </a:cubicBezTo>
                  <a:cubicBezTo>
                    <a:pt x="408615" y="202776"/>
                    <a:pt x="338448" y="308428"/>
                    <a:pt x="218032" y="308428"/>
                  </a:cubicBezTo>
                  <a:cubicBezTo>
                    <a:pt x="97616" y="308428"/>
                    <a:pt x="0" y="243445"/>
                    <a:pt x="0" y="163285"/>
                  </a:cubicBezTo>
                  <a:close/>
                </a:path>
              </a:pathLst>
            </a:custGeom>
            <a:blipFill>
              <a:blip r:embed="rId6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9"/>
            <p:cNvSpPr/>
            <p:nvPr/>
          </p:nvSpPr>
          <p:spPr>
            <a:xfrm>
              <a:off x="1927639" y="6534823"/>
              <a:ext cx="378137" cy="301587"/>
            </a:xfrm>
            <a:custGeom>
              <a:avLst/>
              <a:gdLst>
                <a:gd name="connsiteX0" fmla="*/ 0 w 377371"/>
                <a:gd name="connsiteY0" fmla="*/ 99423 h 198846"/>
                <a:gd name="connsiteX1" fmla="*/ 188686 w 377371"/>
                <a:gd name="connsiteY1" fmla="*/ 0 h 198846"/>
                <a:gd name="connsiteX2" fmla="*/ 377372 w 377371"/>
                <a:gd name="connsiteY2" fmla="*/ 99423 h 198846"/>
                <a:gd name="connsiteX3" fmla="*/ 188686 w 377371"/>
                <a:gd name="connsiteY3" fmla="*/ 198846 h 198846"/>
                <a:gd name="connsiteX4" fmla="*/ 0 w 377371"/>
                <a:gd name="connsiteY4" fmla="*/ 99423 h 198846"/>
                <a:gd name="connsiteX0" fmla="*/ 765 w 378137"/>
                <a:gd name="connsiteY0" fmla="*/ 202164 h 301587"/>
                <a:gd name="connsiteX1" fmla="*/ 251096 w 378137"/>
                <a:gd name="connsiteY1" fmla="*/ 0 h 301587"/>
                <a:gd name="connsiteX2" fmla="*/ 378137 w 378137"/>
                <a:gd name="connsiteY2" fmla="*/ 202164 h 301587"/>
                <a:gd name="connsiteX3" fmla="*/ 189451 w 378137"/>
                <a:gd name="connsiteY3" fmla="*/ 301587 h 301587"/>
                <a:gd name="connsiteX4" fmla="*/ 765 w 378137"/>
                <a:gd name="connsiteY4" fmla="*/ 202164 h 301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8137" h="301587">
                  <a:moveTo>
                    <a:pt x="765" y="202164"/>
                  </a:moveTo>
                  <a:cubicBezTo>
                    <a:pt x="11039" y="151900"/>
                    <a:pt x="146888" y="0"/>
                    <a:pt x="251096" y="0"/>
                  </a:cubicBezTo>
                  <a:cubicBezTo>
                    <a:pt x="355304" y="0"/>
                    <a:pt x="378137" y="147254"/>
                    <a:pt x="378137" y="202164"/>
                  </a:cubicBezTo>
                  <a:cubicBezTo>
                    <a:pt x="378137" y="257074"/>
                    <a:pt x="293659" y="301587"/>
                    <a:pt x="189451" y="301587"/>
                  </a:cubicBezTo>
                  <a:cubicBezTo>
                    <a:pt x="85243" y="301587"/>
                    <a:pt x="-9509" y="252428"/>
                    <a:pt x="765" y="202164"/>
                  </a:cubicBezTo>
                  <a:close/>
                </a:path>
              </a:pathLst>
            </a:custGeom>
            <a:blipFill>
              <a:blip r:embed="rId7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5"/>
            <p:cNvSpPr/>
            <p:nvPr/>
          </p:nvSpPr>
          <p:spPr>
            <a:xfrm rot="3584159">
              <a:off x="2547100" y="6517657"/>
              <a:ext cx="472934" cy="352338"/>
            </a:xfrm>
            <a:custGeom>
              <a:avLst/>
              <a:gdLst>
                <a:gd name="connsiteX0" fmla="*/ 0 w 436064"/>
                <a:gd name="connsiteY0" fmla="*/ 145143 h 290286"/>
                <a:gd name="connsiteX1" fmla="*/ 218032 w 436064"/>
                <a:gd name="connsiteY1" fmla="*/ 0 h 290286"/>
                <a:gd name="connsiteX2" fmla="*/ 436064 w 436064"/>
                <a:gd name="connsiteY2" fmla="*/ 145143 h 290286"/>
                <a:gd name="connsiteX3" fmla="*/ 218032 w 436064"/>
                <a:gd name="connsiteY3" fmla="*/ 290286 h 290286"/>
                <a:gd name="connsiteX4" fmla="*/ 0 w 436064"/>
                <a:gd name="connsiteY4" fmla="*/ 145143 h 290286"/>
                <a:gd name="connsiteX0" fmla="*/ 0 w 469706"/>
                <a:gd name="connsiteY0" fmla="*/ 163285 h 308428"/>
                <a:gd name="connsiteX1" fmla="*/ 218032 w 469706"/>
                <a:gd name="connsiteY1" fmla="*/ 18142 h 308428"/>
                <a:gd name="connsiteX2" fmla="*/ 451304 w 469706"/>
                <a:gd name="connsiteY2" fmla="*/ 18142 h 308428"/>
                <a:gd name="connsiteX3" fmla="*/ 436064 w 469706"/>
                <a:gd name="connsiteY3" fmla="*/ 163285 h 308428"/>
                <a:gd name="connsiteX4" fmla="*/ 218032 w 469706"/>
                <a:gd name="connsiteY4" fmla="*/ 308428 h 308428"/>
                <a:gd name="connsiteX5" fmla="*/ 0 w 469706"/>
                <a:gd name="connsiteY5" fmla="*/ 163285 h 308428"/>
                <a:gd name="connsiteX0" fmla="*/ 3228 w 472934"/>
                <a:gd name="connsiteY0" fmla="*/ 163285 h 352338"/>
                <a:gd name="connsiteX1" fmla="*/ 221260 w 472934"/>
                <a:gd name="connsiteY1" fmla="*/ 18142 h 352338"/>
                <a:gd name="connsiteX2" fmla="*/ 454532 w 472934"/>
                <a:gd name="connsiteY2" fmla="*/ 18142 h 352338"/>
                <a:gd name="connsiteX3" fmla="*/ 439292 w 472934"/>
                <a:gd name="connsiteY3" fmla="*/ 163285 h 352338"/>
                <a:gd name="connsiteX4" fmla="*/ 221260 w 472934"/>
                <a:gd name="connsiteY4" fmla="*/ 308428 h 352338"/>
                <a:gd name="connsiteX5" fmla="*/ 99657 w 472934"/>
                <a:gd name="connsiteY5" fmla="*/ 343358 h 352338"/>
                <a:gd name="connsiteX6" fmla="*/ 3228 w 472934"/>
                <a:gd name="connsiteY6" fmla="*/ 163285 h 352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2934" h="352338">
                  <a:moveTo>
                    <a:pt x="3228" y="163285"/>
                  </a:moveTo>
                  <a:cubicBezTo>
                    <a:pt x="23495" y="109082"/>
                    <a:pt x="146043" y="42332"/>
                    <a:pt x="221260" y="18142"/>
                  </a:cubicBezTo>
                  <a:cubicBezTo>
                    <a:pt x="296477" y="-6048"/>
                    <a:pt x="418193" y="-6049"/>
                    <a:pt x="454532" y="18142"/>
                  </a:cubicBezTo>
                  <a:cubicBezTo>
                    <a:pt x="490871" y="42333"/>
                    <a:pt x="466741" y="123794"/>
                    <a:pt x="439292" y="163285"/>
                  </a:cubicBezTo>
                  <a:cubicBezTo>
                    <a:pt x="411843" y="202776"/>
                    <a:pt x="277866" y="278416"/>
                    <a:pt x="221260" y="308428"/>
                  </a:cubicBezTo>
                  <a:cubicBezTo>
                    <a:pt x="164654" y="338440"/>
                    <a:pt x="135996" y="367549"/>
                    <a:pt x="99657" y="343358"/>
                  </a:cubicBezTo>
                  <a:cubicBezTo>
                    <a:pt x="63318" y="319167"/>
                    <a:pt x="-17039" y="217488"/>
                    <a:pt x="3228" y="163285"/>
                  </a:cubicBezTo>
                  <a:close/>
                </a:path>
              </a:pathLst>
            </a:custGeom>
            <a:solidFill>
              <a:srgbClr val="5F5F5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 rot="18831130">
              <a:off x="2911678" y="6554491"/>
              <a:ext cx="377371" cy="198846"/>
            </a:xfrm>
            <a:prstGeom prst="ellipse">
              <a:avLst/>
            </a:prstGeom>
            <a:solidFill>
              <a:srgbClr val="96969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11"/>
            <p:cNvSpPr/>
            <p:nvPr/>
          </p:nvSpPr>
          <p:spPr>
            <a:xfrm rot="20510873">
              <a:off x="3348842" y="6579234"/>
              <a:ext cx="654050" cy="196850"/>
            </a:xfrm>
            <a:custGeom>
              <a:avLst/>
              <a:gdLst>
                <a:gd name="connsiteX0" fmla="*/ 0 w 654050"/>
                <a:gd name="connsiteY0" fmla="*/ 0 h 151016"/>
                <a:gd name="connsiteX1" fmla="*/ 654050 w 654050"/>
                <a:gd name="connsiteY1" fmla="*/ 0 h 151016"/>
                <a:gd name="connsiteX2" fmla="*/ 654050 w 654050"/>
                <a:gd name="connsiteY2" fmla="*/ 151016 h 151016"/>
                <a:gd name="connsiteX3" fmla="*/ 0 w 654050"/>
                <a:gd name="connsiteY3" fmla="*/ 151016 h 151016"/>
                <a:gd name="connsiteX4" fmla="*/ 0 w 654050"/>
                <a:gd name="connsiteY4" fmla="*/ 0 h 151016"/>
                <a:gd name="connsiteX0" fmla="*/ 0 w 654050"/>
                <a:gd name="connsiteY0" fmla="*/ 19050 h 170066"/>
                <a:gd name="connsiteX1" fmla="*/ 222250 w 654050"/>
                <a:gd name="connsiteY1" fmla="*/ 0 h 170066"/>
                <a:gd name="connsiteX2" fmla="*/ 654050 w 654050"/>
                <a:gd name="connsiteY2" fmla="*/ 19050 h 170066"/>
                <a:gd name="connsiteX3" fmla="*/ 654050 w 654050"/>
                <a:gd name="connsiteY3" fmla="*/ 170066 h 170066"/>
                <a:gd name="connsiteX4" fmla="*/ 0 w 654050"/>
                <a:gd name="connsiteY4" fmla="*/ 170066 h 170066"/>
                <a:gd name="connsiteX5" fmla="*/ 0 w 654050"/>
                <a:gd name="connsiteY5" fmla="*/ 19050 h 170066"/>
                <a:gd name="connsiteX0" fmla="*/ 0 w 654050"/>
                <a:gd name="connsiteY0" fmla="*/ 19050 h 196850"/>
                <a:gd name="connsiteX1" fmla="*/ 222250 w 654050"/>
                <a:gd name="connsiteY1" fmla="*/ 0 h 196850"/>
                <a:gd name="connsiteX2" fmla="*/ 654050 w 654050"/>
                <a:gd name="connsiteY2" fmla="*/ 19050 h 196850"/>
                <a:gd name="connsiteX3" fmla="*/ 654050 w 654050"/>
                <a:gd name="connsiteY3" fmla="*/ 170066 h 196850"/>
                <a:gd name="connsiteX4" fmla="*/ 501650 w 654050"/>
                <a:gd name="connsiteY4" fmla="*/ 196850 h 196850"/>
                <a:gd name="connsiteX5" fmla="*/ 0 w 654050"/>
                <a:gd name="connsiteY5" fmla="*/ 170066 h 196850"/>
                <a:gd name="connsiteX6" fmla="*/ 0 w 654050"/>
                <a:gd name="connsiteY6" fmla="*/ 19050 h 19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050" h="196850">
                  <a:moveTo>
                    <a:pt x="0" y="19050"/>
                  </a:moveTo>
                  <a:cubicBezTo>
                    <a:pt x="82550" y="16933"/>
                    <a:pt x="139700" y="2117"/>
                    <a:pt x="222250" y="0"/>
                  </a:cubicBezTo>
                  <a:lnTo>
                    <a:pt x="654050" y="19050"/>
                  </a:lnTo>
                  <a:lnTo>
                    <a:pt x="654050" y="170066"/>
                  </a:lnTo>
                  <a:cubicBezTo>
                    <a:pt x="599017" y="170527"/>
                    <a:pt x="556683" y="196389"/>
                    <a:pt x="501650" y="196850"/>
                  </a:cubicBezTo>
                  <a:lnTo>
                    <a:pt x="0" y="170066"/>
                  </a:lnTo>
                  <a:lnTo>
                    <a:pt x="0" y="19050"/>
                  </a:lnTo>
                  <a:close/>
                </a:path>
              </a:pathLst>
            </a:custGeom>
            <a:blipFill>
              <a:blip r:embed="rId8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3" name="Oval 19"/>
            <p:cNvSpPr/>
            <p:nvPr/>
          </p:nvSpPr>
          <p:spPr>
            <a:xfrm>
              <a:off x="4656231" y="6325253"/>
              <a:ext cx="774932" cy="544580"/>
            </a:xfrm>
            <a:custGeom>
              <a:avLst/>
              <a:gdLst>
                <a:gd name="connsiteX0" fmla="*/ 0 w 770618"/>
                <a:gd name="connsiteY0" fmla="*/ 271780 h 543560"/>
                <a:gd name="connsiteX1" fmla="*/ 385309 w 770618"/>
                <a:gd name="connsiteY1" fmla="*/ 0 h 543560"/>
                <a:gd name="connsiteX2" fmla="*/ 770618 w 770618"/>
                <a:gd name="connsiteY2" fmla="*/ 271780 h 543560"/>
                <a:gd name="connsiteX3" fmla="*/ 385309 w 770618"/>
                <a:gd name="connsiteY3" fmla="*/ 543560 h 543560"/>
                <a:gd name="connsiteX4" fmla="*/ 0 w 770618"/>
                <a:gd name="connsiteY4" fmla="*/ 271780 h 543560"/>
                <a:gd name="connsiteX0" fmla="*/ 4314 w 774932"/>
                <a:gd name="connsiteY0" fmla="*/ 272800 h 544580"/>
                <a:gd name="connsiteX1" fmla="*/ 195041 w 774932"/>
                <a:gd name="connsiteY1" fmla="*/ 183497 h 544580"/>
                <a:gd name="connsiteX2" fmla="*/ 389623 w 774932"/>
                <a:gd name="connsiteY2" fmla="*/ 1020 h 544580"/>
                <a:gd name="connsiteX3" fmla="*/ 774932 w 774932"/>
                <a:gd name="connsiteY3" fmla="*/ 272800 h 544580"/>
                <a:gd name="connsiteX4" fmla="*/ 389623 w 774932"/>
                <a:gd name="connsiteY4" fmla="*/ 544580 h 544580"/>
                <a:gd name="connsiteX5" fmla="*/ 4314 w 774932"/>
                <a:gd name="connsiteY5" fmla="*/ 272800 h 54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74932" h="544580">
                  <a:moveTo>
                    <a:pt x="4314" y="272800"/>
                  </a:moveTo>
                  <a:cubicBezTo>
                    <a:pt x="-28116" y="212620"/>
                    <a:pt x="130823" y="228794"/>
                    <a:pt x="195041" y="183497"/>
                  </a:cubicBezTo>
                  <a:cubicBezTo>
                    <a:pt x="259259" y="138200"/>
                    <a:pt x="292975" y="-13864"/>
                    <a:pt x="389623" y="1020"/>
                  </a:cubicBezTo>
                  <a:cubicBezTo>
                    <a:pt x="486271" y="15904"/>
                    <a:pt x="774932" y="122700"/>
                    <a:pt x="774932" y="272800"/>
                  </a:cubicBezTo>
                  <a:cubicBezTo>
                    <a:pt x="774932" y="422900"/>
                    <a:pt x="602423" y="544580"/>
                    <a:pt x="389623" y="544580"/>
                  </a:cubicBezTo>
                  <a:cubicBezTo>
                    <a:pt x="176823" y="544580"/>
                    <a:pt x="36744" y="332980"/>
                    <a:pt x="4314" y="272800"/>
                  </a:cubicBezTo>
                  <a:close/>
                </a:path>
              </a:pathLst>
            </a:custGeom>
            <a:blipFill>
              <a:blip r:embed="rId5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21"/>
            <p:cNvSpPr/>
            <p:nvPr/>
          </p:nvSpPr>
          <p:spPr>
            <a:xfrm>
              <a:off x="5353014" y="6584950"/>
              <a:ext cx="951097" cy="182356"/>
            </a:xfrm>
            <a:custGeom>
              <a:avLst/>
              <a:gdLst>
                <a:gd name="connsiteX0" fmla="*/ 0 w 951062"/>
                <a:gd name="connsiteY0" fmla="*/ 0 h 174010"/>
                <a:gd name="connsiteX1" fmla="*/ 951062 w 951062"/>
                <a:gd name="connsiteY1" fmla="*/ 0 h 174010"/>
                <a:gd name="connsiteX2" fmla="*/ 951062 w 951062"/>
                <a:gd name="connsiteY2" fmla="*/ 174010 h 174010"/>
                <a:gd name="connsiteX3" fmla="*/ 0 w 951062"/>
                <a:gd name="connsiteY3" fmla="*/ 174010 h 174010"/>
                <a:gd name="connsiteX4" fmla="*/ 0 w 951062"/>
                <a:gd name="connsiteY4" fmla="*/ 0 h 174010"/>
                <a:gd name="connsiteX0" fmla="*/ 0 w 951062"/>
                <a:gd name="connsiteY0" fmla="*/ 0 h 174010"/>
                <a:gd name="connsiteX1" fmla="*/ 944712 w 951062"/>
                <a:gd name="connsiteY1" fmla="*/ 101600 h 174010"/>
                <a:gd name="connsiteX2" fmla="*/ 951062 w 951062"/>
                <a:gd name="connsiteY2" fmla="*/ 174010 h 174010"/>
                <a:gd name="connsiteX3" fmla="*/ 0 w 951062"/>
                <a:gd name="connsiteY3" fmla="*/ 174010 h 174010"/>
                <a:gd name="connsiteX4" fmla="*/ 0 w 951062"/>
                <a:gd name="connsiteY4" fmla="*/ 0 h 174010"/>
                <a:gd name="connsiteX0" fmla="*/ 35 w 951097"/>
                <a:gd name="connsiteY0" fmla="*/ 8346 h 182356"/>
                <a:gd name="connsiteX1" fmla="*/ 944747 w 951097"/>
                <a:gd name="connsiteY1" fmla="*/ 109946 h 182356"/>
                <a:gd name="connsiteX2" fmla="*/ 951097 w 951097"/>
                <a:gd name="connsiteY2" fmla="*/ 182356 h 182356"/>
                <a:gd name="connsiteX3" fmla="*/ 35 w 951097"/>
                <a:gd name="connsiteY3" fmla="*/ 182356 h 182356"/>
                <a:gd name="connsiteX4" fmla="*/ 88935 w 951097"/>
                <a:gd name="connsiteY4" fmla="*/ 0 h 182356"/>
                <a:gd name="connsiteX5" fmla="*/ 35 w 951097"/>
                <a:gd name="connsiteY5" fmla="*/ 8346 h 182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51097" h="182356">
                  <a:moveTo>
                    <a:pt x="35" y="8346"/>
                  </a:moveTo>
                  <a:lnTo>
                    <a:pt x="944747" y="109946"/>
                  </a:lnTo>
                  <a:lnTo>
                    <a:pt x="951097" y="182356"/>
                  </a:lnTo>
                  <a:lnTo>
                    <a:pt x="35" y="182356"/>
                  </a:lnTo>
                  <a:cubicBezTo>
                    <a:pt x="-2082" y="132154"/>
                    <a:pt x="91052" y="50202"/>
                    <a:pt x="88935" y="0"/>
                  </a:cubicBezTo>
                  <a:lnTo>
                    <a:pt x="35" y="8346"/>
                  </a:lnTo>
                  <a:close/>
                </a:path>
              </a:pathLst>
            </a:custGeom>
            <a:pattFill prst="lgConfetti">
              <a:fgClr>
                <a:schemeClr val="tx1"/>
              </a:fgClr>
              <a:bgClr>
                <a:srgbClr val="B4AA7A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5"/>
            <p:cNvSpPr/>
            <p:nvPr/>
          </p:nvSpPr>
          <p:spPr>
            <a:xfrm rot="1296436">
              <a:off x="5905797" y="6486189"/>
              <a:ext cx="472934" cy="352338"/>
            </a:xfrm>
            <a:custGeom>
              <a:avLst/>
              <a:gdLst>
                <a:gd name="connsiteX0" fmla="*/ 0 w 436064"/>
                <a:gd name="connsiteY0" fmla="*/ 145143 h 290286"/>
                <a:gd name="connsiteX1" fmla="*/ 218032 w 436064"/>
                <a:gd name="connsiteY1" fmla="*/ 0 h 290286"/>
                <a:gd name="connsiteX2" fmla="*/ 436064 w 436064"/>
                <a:gd name="connsiteY2" fmla="*/ 145143 h 290286"/>
                <a:gd name="connsiteX3" fmla="*/ 218032 w 436064"/>
                <a:gd name="connsiteY3" fmla="*/ 290286 h 290286"/>
                <a:gd name="connsiteX4" fmla="*/ 0 w 436064"/>
                <a:gd name="connsiteY4" fmla="*/ 145143 h 290286"/>
                <a:gd name="connsiteX0" fmla="*/ 0 w 469706"/>
                <a:gd name="connsiteY0" fmla="*/ 163285 h 308428"/>
                <a:gd name="connsiteX1" fmla="*/ 218032 w 469706"/>
                <a:gd name="connsiteY1" fmla="*/ 18142 h 308428"/>
                <a:gd name="connsiteX2" fmla="*/ 451304 w 469706"/>
                <a:gd name="connsiteY2" fmla="*/ 18142 h 308428"/>
                <a:gd name="connsiteX3" fmla="*/ 436064 w 469706"/>
                <a:gd name="connsiteY3" fmla="*/ 163285 h 308428"/>
                <a:gd name="connsiteX4" fmla="*/ 218032 w 469706"/>
                <a:gd name="connsiteY4" fmla="*/ 308428 h 308428"/>
                <a:gd name="connsiteX5" fmla="*/ 0 w 469706"/>
                <a:gd name="connsiteY5" fmla="*/ 163285 h 308428"/>
                <a:gd name="connsiteX0" fmla="*/ 3228 w 472934"/>
                <a:gd name="connsiteY0" fmla="*/ 163285 h 352338"/>
                <a:gd name="connsiteX1" fmla="*/ 221260 w 472934"/>
                <a:gd name="connsiteY1" fmla="*/ 18142 h 352338"/>
                <a:gd name="connsiteX2" fmla="*/ 454532 w 472934"/>
                <a:gd name="connsiteY2" fmla="*/ 18142 h 352338"/>
                <a:gd name="connsiteX3" fmla="*/ 439292 w 472934"/>
                <a:gd name="connsiteY3" fmla="*/ 163285 h 352338"/>
                <a:gd name="connsiteX4" fmla="*/ 221260 w 472934"/>
                <a:gd name="connsiteY4" fmla="*/ 308428 h 352338"/>
                <a:gd name="connsiteX5" fmla="*/ 99657 w 472934"/>
                <a:gd name="connsiteY5" fmla="*/ 343358 h 352338"/>
                <a:gd name="connsiteX6" fmla="*/ 3228 w 472934"/>
                <a:gd name="connsiteY6" fmla="*/ 163285 h 352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2934" h="352338">
                  <a:moveTo>
                    <a:pt x="3228" y="163285"/>
                  </a:moveTo>
                  <a:cubicBezTo>
                    <a:pt x="23495" y="109082"/>
                    <a:pt x="146043" y="42332"/>
                    <a:pt x="221260" y="18142"/>
                  </a:cubicBezTo>
                  <a:cubicBezTo>
                    <a:pt x="296477" y="-6048"/>
                    <a:pt x="418193" y="-6049"/>
                    <a:pt x="454532" y="18142"/>
                  </a:cubicBezTo>
                  <a:cubicBezTo>
                    <a:pt x="490871" y="42333"/>
                    <a:pt x="466741" y="123794"/>
                    <a:pt x="439292" y="163285"/>
                  </a:cubicBezTo>
                  <a:cubicBezTo>
                    <a:pt x="411843" y="202776"/>
                    <a:pt x="277866" y="278416"/>
                    <a:pt x="221260" y="308428"/>
                  </a:cubicBezTo>
                  <a:cubicBezTo>
                    <a:pt x="164654" y="338440"/>
                    <a:pt x="135996" y="367549"/>
                    <a:pt x="99657" y="343358"/>
                  </a:cubicBezTo>
                  <a:cubicBezTo>
                    <a:pt x="63318" y="319167"/>
                    <a:pt x="-17039" y="217488"/>
                    <a:pt x="3228" y="163285"/>
                  </a:cubicBezTo>
                  <a:close/>
                </a:path>
              </a:pathLst>
            </a:custGeom>
            <a:solidFill>
              <a:srgbClr val="5F5F5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/>
            <p:cNvSpPr/>
            <p:nvPr/>
          </p:nvSpPr>
          <p:spPr>
            <a:xfrm>
              <a:off x="6332645" y="6624360"/>
              <a:ext cx="188685" cy="131999"/>
            </a:xfrm>
            <a:prstGeom prst="ellipse">
              <a:avLst/>
            </a:prstGeom>
            <a:blipFill>
              <a:blip r:embed="rId5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/>
            <p:cNvSpPr/>
            <p:nvPr/>
          </p:nvSpPr>
          <p:spPr>
            <a:xfrm>
              <a:off x="2868016" y="6518585"/>
              <a:ext cx="188685" cy="131999"/>
            </a:xfrm>
            <a:prstGeom prst="ellipse">
              <a:avLst/>
            </a:prstGeom>
            <a:blipFill>
              <a:blip r:embed="rId5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/>
            <p:cNvSpPr/>
            <p:nvPr/>
          </p:nvSpPr>
          <p:spPr>
            <a:xfrm>
              <a:off x="580616" y="6522650"/>
              <a:ext cx="579789" cy="244656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5"/>
            <p:cNvSpPr/>
            <p:nvPr/>
          </p:nvSpPr>
          <p:spPr>
            <a:xfrm rot="3202951">
              <a:off x="6385233" y="6565467"/>
              <a:ext cx="472934" cy="189707"/>
            </a:xfrm>
            <a:custGeom>
              <a:avLst/>
              <a:gdLst>
                <a:gd name="connsiteX0" fmla="*/ 0 w 436064"/>
                <a:gd name="connsiteY0" fmla="*/ 145143 h 290286"/>
                <a:gd name="connsiteX1" fmla="*/ 218032 w 436064"/>
                <a:gd name="connsiteY1" fmla="*/ 0 h 290286"/>
                <a:gd name="connsiteX2" fmla="*/ 436064 w 436064"/>
                <a:gd name="connsiteY2" fmla="*/ 145143 h 290286"/>
                <a:gd name="connsiteX3" fmla="*/ 218032 w 436064"/>
                <a:gd name="connsiteY3" fmla="*/ 290286 h 290286"/>
                <a:gd name="connsiteX4" fmla="*/ 0 w 436064"/>
                <a:gd name="connsiteY4" fmla="*/ 145143 h 290286"/>
                <a:gd name="connsiteX0" fmla="*/ 0 w 469706"/>
                <a:gd name="connsiteY0" fmla="*/ 163285 h 308428"/>
                <a:gd name="connsiteX1" fmla="*/ 218032 w 469706"/>
                <a:gd name="connsiteY1" fmla="*/ 18142 h 308428"/>
                <a:gd name="connsiteX2" fmla="*/ 451304 w 469706"/>
                <a:gd name="connsiteY2" fmla="*/ 18142 h 308428"/>
                <a:gd name="connsiteX3" fmla="*/ 436064 w 469706"/>
                <a:gd name="connsiteY3" fmla="*/ 163285 h 308428"/>
                <a:gd name="connsiteX4" fmla="*/ 218032 w 469706"/>
                <a:gd name="connsiteY4" fmla="*/ 308428 h 308428"/>
                <a:gd name="connsiteX5" fmla="*/ 0 w 469706"/>
                <a:gd name="connsiteY5" fmla="*/ 163285 h 308428"/>
                <a:gd name="connsiteX0" fmla="*/ 3228 w 472934"/>
                <a:gd name="connsiteY0" fmla="*/ 163285 h 352338"/>
                <a:gd name="connsiteX1" fmla="*/ 221260 w 472934"/>
                <a:gd name="connsiteY1" fmla="*/ 18142 h 352338"/>
                <a:gd name="connsiteX2" fmla="*/ 454532 w 472934"/>
                <a:gd name="connsiteY2" fmla="*/ 18142 h 352338"/>
                <a:gd name="connsiteX3" fmla="*/ 439292 w 472934"/>
                <a:gd name="connsiteY3" fmla="*/ 163285 h 352338"/>
                <a:gd name="connsiteX4" fmla="*/ 221260 w 472934"/>
                <a:gd name="connsiteY4" fmla="*/ 308428 h 352338"/>
                <a:gd name="connsiteX5" fmla="*/ 99657 w 472934"/>
                <a:gd name="connsiteY5" fmla="*/ 343358 h 352338"/>
                <a:gd name="connsiteX6" fmla="*/ 3228 w 472934"/>
                <a:gd name="connsiteY6" fmla="*/ 163285 h 352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2934" h="352338">
                  <a:moveTo>
                    <a:pt x="3228" y="163285"/>
                  </a:moveTo>
                  <a:cubicBezTo>
                    <a:pt x="23495" y="109082"/>
                    <a:pt x="146043" y="42332"/>
                    <a:pt x="221260" y="18142"/>
                  </a:cubicBezTo>
                  <a:cubicBezTo>
                    <a:pt x="296477" y="-6048"/>
                    <a:pt x="418193" y="-6049"/>
                    <a:pt x="454532" y="18142"/>
                  </a:cubicBezTo>
                  <a:cubicBezTo>
                    <a:pt x="490871" y="42333"/>
                    <a:pt x="466741" y="123794"/>
                    <a:pt x="439292" y="163285"/>
                  </a:cubicBezTo>
                  <a:cubicBezTo>
                    <a:pt x="411843" y="202776"/>
                    <a:pt x="277866" y="278416"/>
                    <a:pt x="221260" y="308428"/>
                  </a:cubicBezTo>
                  <a:cubicBezTo>
                    <a:pt x="164654" y="338440"/>
                    <a:pt x="135996" y="367549"/>
                    <a:pt x="99657" y="343358"/>
                  </a:cubicBezTo>
                  <a:cubicBezTo>
                    <a:pt x="63318" y="319167"/>
                    <a:pt x="-17039" y="217488"/>
                    <a:pt x="3228" y="163285"/>
                  </a:cubicBezTo>
                  <a:close/>
                </a:path>
              </a:pathLst>
            </a:custGeom>
            <a:blipFill>
              <a:blip r:embed="rId9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/>
            <p:cNvSpPr/>
            <p:nvPr/>
          </p:nvSpPr>
          <p:spPr>
            <a:xfrm rot="18831130">
              <a:off x="971720" y="6576705"/>
              <a:ext cx="377371" cy="198846"/>
            </a:xfrm>
            <a:prstGeom prst="ellipse">
              <a:avLst/>
            </a:prstGeom>
            <a:solidFill>
              <a:srgbClr val="96969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11"/>
            <p:cNvSpPr/>
            <p:nvPr/>
          </p:nvSpPr>
          <p:spPr>
            <a:xfrm rot="1639339">
              <a:off x="350313" y="6654600"/>
              <a:ext cx="654050" cy="76603"/>
            </a:xfrm>
            <a:custGeom>
              <a:avLst/>
              <a:gdLst>
                <a:gd name="connsiteX0" fmla="*/ 0 w 654050"/>
                <a:gd name="connsiteY0" fmla="*/ 0 h 151016"/>
                <a:gd name="connsiteX1" fmla="*/ 654050 w 654050"/>
                <a:gd name="connsiteY1" fmla="*/ 0 h 151016"/>
                <a:gd name="connsiteX2" fmla="*/ 654050 w 654050"/>
                <a:gd name="connsiteY2" fmla="*/ 151016 h 151016"/>
                <a:gd name="connsiteX3" fmla="*/ 0 w 654050"/>
                <a:gd name="connsiteY3" fmla="*/ 151016 h 151016"/>
                <a:gd name="connsiteX4" fmla="*/ 0 w 654050"/>
                <a:gd name="connsiteY4" fmla="*/ 0 h 151016"/>
                <a:gd name="connsiteX0" fmla="*/ 0 w 654050"/>
                <a:gd name="connsiteY0" fmla="*/ 19050 h 170066"/>
                <a:gd name="connsiteX1" fmla="*/ 222250 w 654050"/>
                <a:gd name="connsiteY1" fmla="*/ 0 h 170066"/>
                <a:gd name="connsiteX2" fmla="*/ 654050 w 654050"/>
                <a:gd name="connsiteY2" fmla="*/ 19050 h 170066"/>
                <a:gd name="connsiteX3" fmla="*/ 654050 w 654050"/>
                <a:gd name="connsiteY3" fmla="*/ 170066 h 170066"/>
                <a:gd name="connsiteX4" fmla="*/ 0 w 654050"/>
                <a:gd name="connsiteY4" fmla="*/ 170066 h 170066"/>
                <a:gd name="connsiteX5" fmla="*/ 0 w 654050"/>
                <a:gd name="connsiteY5" fmla="*/ 19050 h 170066"/>
                <a:gd name="connsiteX0" fmla="*/ 0 w 654050"/>
                <a:gd name="connsiteY0" fmla="*/ 19050 h 196850"/>
                <a:gd name="connsiteX1" fmla="*/ 222250 w 654050"/>
                <a:gd name="connsiteY1" fmla="*/ 0 h 196850"/>
                <a:gd name="connsiteX2" fmla="*/ 654050 w 654050"/>
                <a:gd name="connsiteY2" fmla="*/ 19050 h 196850"/>
                <a:gd name="connsiteX3" fmla="*/ 654050 w 654050"/>
                <a:gd name="connsiteY3" fmla="*/ 170066 h 196850"/>
                <a:gd name="connsiteX4" fmla="*/ 501650 w 654050"/>
                <a:gd name="connsiteY4" fmla="*/ 196850 h 196850"/>
                <a:gd name="connsiteX5" fmla="*/ 0 w 654050"/>
                <a:gd name="connsiteY5" fmla="*/ 170066 h 196850"/>
                <a:gd name="connsiteX6" fmla="*/ 0 w 654050"/>
                <a:gd name="connsiteY6" fmla="*/ 19050 h 19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050" h="196850">
                  <a:moveTo>
                    <a:pt x="0" y="19050"/>
                  </a:moveTo>
                  <a:cubicBezTo>
                    <a:pt x="82550" y="16933"/>
                    <a:pt x="139700" y="2117"/>
                    <a:pt x="222250" y="0"/>
                  </a:cubicBezTo>
                  <a:lnTo>
                    <a:pt x="654050" y="19050"/>
                  </a:lnTo>
                  <a:lnTo>
                    <a:pt x="654050" y="170066"/>
                  </a:lnTo>
                  <a:cubicBezTo>
                    <a:pt x="599017" y="170527"/>
                    <a:pt x="556683" y="196389"/>
                    <a:pt x="501650" y="196850"/>
                  </a:cubicBezTo>
                  <a:lnTo>
                    <a:pt x="0" y="170066"/>
                  </a:lnTo>
                  <a:lnTo>
                    <a:pt x="0" y="19050"/>
                  </a:lnTo>
                  <a:close/>
                </a:path>
              </a:pathLst>
            </a:custGeom>
            <a:blipFill>
              <a:blip r:embed="rId8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2" name="Oval 28"/>
            <p:cNvSpPr/>
            <p:nvPr/>
          </p:nvSpPr>
          <p:spPr>
            <a:xfrm rot="5168312">
              <a:off x="7232153" y="6426408"/>
              <a:ext cx="335139" cy="406898"/>
            </a:xfrm>
            <a:custGeom>
              <a:avLst/>
              <a:gdLst>
                <a:gd name="connsiteX0" fmla="*/ 0 w 377371"/>
                <a:gd name="connsiteY0" fmla="*/ 229032 h 458064"/>
                <a:gd name="connsiteX1" fmla="*/ 188686 w 377371"/>
                <a:gd name="connsiteY1" fmla="*/ 0 h 458064"/>
                <a:gd name="connsiteX2" fmla="*/ 377372 w 377371"/>
                <a:gd name="connsiteY2" fmla="*/ 229032 h 458064"/>
                <a:gd name="connsiteX3" fmla="*/ 188686 w 377371"/>
                <a:gd name="connsiteY3" fmla="*/ 458064 h 458064"/>
                <a:gd name="connsiteX4" fmla="*/ 0 w 377371"/>
                <a:gd name="connsiteY4" fmla="*/ 229032 h 458064"/>
                <a:gd name="connsiteX0" fmla="*/ 19703 w 397075"/>
                <a:gd name="connsiteY0" fmla="*/ 263111 h 492143"/>
                <a:gd name="connsiteX1" fmla="*/ 27098 w 397075"/>
                <a:gd name="connsiteY1" fmla="*/ 24981 h 492143"/>
                <a:gd name="connsiteX2" fmla="*/ 208389 w 397075"/>
                <a:gd name="connsiteY2" fmla="*/ 34079 h 492143"/>
                <a:gd name="connsiteX3" fmla="*/ 397075 w 397075"/>
                <a:gd name="connsiteY3" fmla="*/ 263111 h 492143"/>
                <a:gd name="connsiteX4" fmla="*/ 208389 w 397075"/>
                <a:gd name="connsiteY4" fmla="*/ 492143 h 492143"/>
                <a:gd name="connsiteX5" fmla="*/ 19703 w 397075"/>
                <a:gd name="connsiteY5" fmla="*/ 263111 h 492143"/>
                <a:gd name="connsiteX0" fmla="*/ 19703 w 406446"/>
                <a:gd name="connsiteY0" fmla="*/ 253430 h 482462"/>
                <a:gd name="connsiteX1" fmla="*/ 27098 w 406446"/>
                <a:gd name="connsiteY1" fmla="*/ 15300 h 482462"/>
                <a:gd name="connsiteX2" fmla="*/ 208389 w 406446"/>
                <a:gd name="connsiteY2" fmla="*/ 24398 h 482462"/>
                <a:gd name="connsiteX3" fmla="*/ 369862 w 406446"/>
                <a:gd name="connsiteY3" fmla="*/ 28889 h 482462"/>
                <a:gd name="connsiteX4" fmla="*/ 397075 w 406446"/>
                <a:gd name="connsiteY4" fmla="*/ 253430 h 482462"/>
                <a:gd name="connsiteX5" fmla="*/ 208389 w 406446"/>
                <a:gd name="connsiteY5" fmla="*/ 482462 h 482462"/>
                <a:gd name="connsiteX6" fmla="*/ 19703 w 406446"/>
                <a:gd name="connsiteY6" fmla="*/ 253430 h 482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6446" h="482462">
                  <a:moveTo>
                    <a:pt x="19703" y="253430"/>
                  </a:moveTo>
                  <a:cubicBezTo>
                    <a:pt x="-10512" y="175570"/>
                    <a:pt x="-4350" y="53472"/>
                    <a:pt x="27098" y="15300"/>
                  </a:cubicBezTo>
                  <a:cubicBezTo>
                    <a:pt x="58546" y="-22872"/>
                    <a:pt x="151262" y="22133"/>
                    <a:pt x="208389" y="24398"/>
                  </a:cubicBezTo>
                  <a:cubicBezTo>
                    <a:pt x="265516" y="26663"/>
                    <a:pt x="338414" y="-9283"/>
                    <a:pt x="369862" y="28889"/>
                  </a:cubicBezTo>
                  <a:cubicBezTo>
                    <a:pt x="401310" y="67061"/>
                    <a:pt x="418166" y="193353"/>
                    <a:pt x="397075" y="253430"/>
                  </a:cubicBezTo>
                  <a:cubicBezTo>
                    <a:pt x="375984" y="313507"/>
                    <a:pt x="312597" y="482462"/>
                    <a:pt x="208389" y="482462"/>
                  </a:cubicBezTo>
                  <a:cubicBezTo>
                    <a:pt x="104181" y="482462"/>
                    <a:pt x="49918" y="331290"/>
                    <a:pt x="19703" y="253430"/>
                  </a:cubicBezTo>
                  <a:close/>
                </a:path>
              </a:pathLst>
            </a:custGeom>
            <a:blipFill>
              <a:blip r:embed="rId7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/>
            <p:cNvSpPr/>
            <p:nvPr/>
          </p:nvSpPr>
          <p:spPr>
            <a:xfrm rot="18831130">
              <a:off x="1348725" y="6288839"/>
              <a:ext cx="377371" cy="617408"/>
            </a:xfrm>
            <a:prstGeom prst="ellipse">
              <a:avLst/>
            </a:prstGeom>
            <a:blipFill>
              <a:blip r:embed="rId9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/>
            <p:cNvSpPr/>
            <p:nvPr/>
          </p:nvSpPr>
          <p:spPr>
            <a:xfrm rot="18831130">
              <a:off x="180529" y="6605682"/>
              <a:ext cx="377371" cy="198846"/>
            </a:xfrm>
            <a:prstGeom prst="ellipse">
              <a:avLst/>
            </a:prstGeom>
            <a:gradFill flip="none" rotWithShape="1">
              <a:gsLst>
                <a:gs pos="0">
                  <a:srgbClr val="B4AA7A">
                    <a:shade val="30000"/>
                    <a:satMod val="115000"/>
                  </a:srgbClr>
                </a:gs>
                <a:gs pos="50000">
                  <a:srgbClr val="B4AA7A">
                    <a:shade val="67500"/>
                    <a:satMod val="115000"/>
                  </a:srgbClr>
                </a:gs>
                <a:gs pos="100000">
                  <a:srgbClr val="B4AA7A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/>
            <p:cNvSpPr/>
            <p:nvPr/>
          </p:nvSpPr>
          <p:spPr>
            <a:xfrm rot="15752393">
              <a:off x="7535123" y="6545555"/>
              <a:ext cx="377371" cy="198846"/>
            </a:xfrm>
            <a:prstGeom prst="ellipse">
              <a:avLst/>
            </a:prstGeom>
            <a:gradFill flip="none" rotWithShape="1">
              <a:gsLst>
                <a:gs pos="0">
                  <a:srgbClr val="B4AA7A">
                    <a:shade val="30000"/>
                    <a:satMod val="115000"/>
                  </a:srgbClr>
                </a:gs>
                <a:gs pos="50000">
                  <a:srgbClr val="B4AA7A">
                    <a:shade val="67500"/>
                    <a:satMod val="115000"/>
                  </a:srgbClr>
                </a:gs>
                <a:gs pos="100000">
                  <a:srgbClr val="B4AA7A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5"/>
            <p:cNvSpPr/>
            <p:nvPr/>
          </p:nvSpPr>
          <p:spPr>
            <a:xfrm rot="3584159">
              <a:off x="65820" y="6601572"/>
              <a:ext cx="201952" cy="196309"/>
            </a:xfrm>
            <a:custGeom>
              <a:avLst/>
              <a:gdLst>
                <a:gd name="connsiteX0" fmla="*/ 0 w 436064"/>
                <a:gd name="connsiteY0" fmla="*/ 145143 h 290286"/>
                <a:gd name="connsiteX1" fmla="*/ 218032 w 436064"/>
                <a:gd name="connsiteY1" fmla="*/ 0 h 290286"/>
                <a:gd name="connsiteX2" fmla="*/ 436064 w 436064"/>
                <a:gd name="connsiteY2" fmla="*/ 145143 h 290286"/>
                <a:gd name="connsiteX3" fmla="*/ 218032 w 436064"/>
                <a:gd name="connsiteY3" fmla="*/ 290286 h 290286"/>
                <a:gd name="connsiteX4" fmla="*/ 0 w 436064"/>
                <a:gd name="connsiteY4" fmla="*/ 145143 h 290286"/>
                <a:gd name="connsiteX0" fmla="*/ 0 w 469706"/>
                <a:gd name="connsiteY0" fmla="*/ 163285 h 308428"/>
                <a:gd name="connsiteX1" fmla="*/ 218032 w 469706"/>
                <a:gd name="connsiteY1" fmla="*/ 18142 h 308428"/>
                <a:gd name="connsiteX2" fmla="*/ 451304 w 469706"/>
                <a:gd name="connsiteY2" fmla="*/ 18142 h 308428"/>
                <a:gd name="connsiteX3" fmla="*/ 436064 w 469706"/>
                <a:gd name="connsiteY3" fmla="*/ 163285 h 308428"/>
                <a:gd name="connsiteX4" fmla="*/ 218032 w 469706"/>
                <a:gd name="connsiteY4" fmla="*/ 308428 h 308428"/>
                <a:gd name="connsiteX5" fmla="*/ 0 w 469706"/>
                <a:gd name="connsiteY5" fmla="*/ 163285 h 308428"/>
                <a:gd name="connsiteX0" fmla="*/ 3228 w 472934"/>
                <a:gd name="connsiteY0" fmla="*/ 163285 h 352338"/>
                <a:gd name="connsiteX1" fmla="*/ 221260 w 472934"/>
                <a:gd name="connsiteY1" fmla="*/ 18142 h 352338"/>
                <a:gd name="connsiteX2" fmla="*/ 454532 w 472934"/>
                <a:gd name="connsiteY2" fmla="*/ 18142 h 352338"/>
                <a:gd name="connsiteX3" fmla="*/ 439292 w 472934"/>
                <a:gd name="connsiteY3" fmla="*/ 163285 h 352338"/>
                <a:gd name="connsiteX4" fmla="*/ 221260 w 472934"/>
                <a:gd name="connsiteY4" fmla="*/ 308428 h 352338"/>
                <a:gd name="connsiteX5" fmla="*/ 99657 w 472934"/>
                <a:gd name="connsiteY5" fmla="*/ 343358 h 352338"/>
                <a:gd name="connsiteX6" fmla="*/ 3228 w 472934"/>
                <a:gd name="connsiteY6" fmla="*/ 163285 h 352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2934" h="352338">
                  <a:moveTo>
                    <a:pt x="3228" y="163285"/>
                  </a:moveTo>
                  <a:cubicBezTo>
                    <a:pt x="23495" y="109082"/>
                    <a:pt x="146043" y="42332"/>
                    <a:pt x="221260" y="18142"/>
                  </a:cubicBezTo>
                  <a:cubicBezTo>
                    <a:pt x="296477" y="-6048"/>
                    <a:pt x="418193" y="-6049"/>
                    <a:pt x="454532" y="18142"/>
                  </a:cubicBezTo>
                  <a:cubicBezTo>
                    <a:pt x="490871" y="42333"/>
                    <a:pt x="466741" y="123794"/>
                    <a:pt x="439292" y="163285"/>
                  </a:cubicBezTo>
                  <a:cubicBezTo>
                    <a:pt x="411843" y="202776"/>
                    <a:pt x="277866" y="278416"/>
                    <a:pt x="221260" y="308428"/>
                  </a:cubicBezTo>
                  <a:cubicBezTo>
                    <a:pt x="164654" y="338440"/>
                    <a:pt x="135996" y="367549"/>
                    <a:pt x="99657" y="343358"/>
                  </a:cubicBezTo>
                  <a:cubicBezTo>
                    <a:pt x="63318" y="319167"/>
                    <a:pt x="-17039" y="217488"/>
                    <a:pt x="3228" y="163285"/>
                  </a:cubicBezTo>
                  <a:close/>
                </a:path>
              </a:pathLst>
            </a:custGeom>
            <a:solidFill>
              <a:srgbClr val="5F5F5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/>
            <p:cNvSpPr/>
            <p:nvPr/>
          </p:nvSpPr>
          <p:spPr>
            <a:xfrm>
              <a:off x="461231" y="6671481"/>
              <a:ext cx="188685" cy="131999"/>
            </a:xfrm>
            <a:prstGeom prst="ellipse">
              <a:avLst/>
            </a:prstGeom>
            <a:blipFill>
              <a:blip r:embed="rId5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/>
            <p:cNvSpPr/>
            <p:nvPr/>
          </p:nvSpPr>
          <p:spPr>
            <a:xfrm>
              <a:off x="7519652" y="6596003"/>
              <a:ext cx="188685" cy="131999"/>
            </a:xfrm>
            <a:prstGeom prst="ellipse">
              <a:avLst/>
            </a:prstGeom>
            <a:blipFill>
              <a:blip r:embed="rId5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/>
            <p:cNvSpPr/>
            <p:nvPr/>
          </p:nvSpPr>
          <p:spPr>
            <a:xfrm>
              <a:off x="8134672" y="6622958"/>
              <a:ext cx="188685" cy="99422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/>
            <p:cNvSpPr/>
            <p:nvPr/>
          </p:nvSpPr>
          <p:spPr>
            <a:xfrm rot="333540">
              <a:off x="7763844" y="6467357"/>
              <a:ext cx="377371" cy="338414"/>
            </a:xfrm>
            <a:prstGeom prst="ellipse">
              <a:avLst/>
            </a:prstGeom>
            <a:blipFill>
              <a:blip r:embed="rId9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28600" y="5067282"/>
              <a:ext cx="4175760" cy="323162"/>
            </a:xfrm>
            <a:custGeom>
              <a:avLst/>
              <a:gdLst>
                <a:gd name="connsiteX0" fmla="*/ 0 w 4175760"/>
                <a:gd name="connsiteY0" fmla="*/ 304800 h 320040"/>
                <a:gd name="connsiteX1" fmla="*/ 0 w 4175760"/>
                <a:gd name="connsiteY1" fmla="*/ 304800 h 320040"/>
                <a:gd name="connsiteX2" fmla="*/ 1150620 w 4175760"/>
                <a:gd name="connsiteY2" fmla="*/ 0 h 320040"/>
                <a:gd name="connsiteX3" fmla="*/ 2857500 w 4175760"/>
                <a:gd name="connsiteY3" fmla="*/ 320040 h 320040"/>
                <a:gd name="connsiteX4" fmla="*/ 4175760 w 4175760"/>
                <a:gd name="connsiteY4" fmla="*/ 152400 h 320040"/>
                <a:gd name="connsiteX0" fmla="*/ 0 w 4175760"/>
                <a:gd name="connsiteY0" fmla="*/ 304800 h 323144"/>
                <a:gd name="connsiteX1" fmla="*/ 0 w 4175760"/>
                <a:gd name="connsiteY1" fmla="*/ 304800 h 323144"/>
                <a:gd name="connsiteX2" fmla="*/ 1150620 w 4175760"/>
                <a:gd name="connsiteY2" fmla="*/ 0 h 323144"/>
                <a:gd name="connsiteX3" fmla="*/ 2857500 w 4175760"/>
                <a:gd name="connsiteY3" fmla="*/ 320040 h 323144"/>
                <a:gd name="connsiteX4" fmla="*/ 4175760 w 4175760"/>
                <a:gd name="connsiteY4" fmla="*/ 152400 h 323144"/>
                <a:gd name="connsiteX0" fmla="*/ 0 w 4175760"/>
                <a:gd name="connsiteY0" fmla="*/ 304800 h 323144"/>
                <a:gd name="connsiteX1" fmla="*/ 0 w 4175760"/>
                <a:gd name="connsiteY1" fmla="*/ 304800 h 323144"/>
                <a:gd name="connsiteX2" fmla="*/ 1150620 w 4175760"/>
                <a:gd name="connsiteY2" fmla="*/ 0 h 323144"/>
                <a:gd name="connsiteX3" fmla="*/ 2857500 w 4175760"/>
                <a:gd name="connsiteY3" fmla="*/ 320040 h 323144"/>
                <a:gd name="connsiteX4" fmla="*/ 4175760 w 4175760"/>
                <a:gd name="connsiteY4" fmla="*/ 152400 h 323144"/>
                <a:gd name="connsiteX0" fmla="*/ 0 w 4175760"/>
                <a:gd name="connsiteY0" fmla="*/ 304818 h 323162"/>
                <a:gd name="connsiteX1" fmla="*/ 0 w 4175760"/>
                <a:gd name="connsiteY1" fmla="*/ 304818 h 323162"/>
                <a:gd name="connsiteX2" fmla="*/ 1150620 w 4175760"/>
                <a:gd name="connsiteY2" fmla="*/ 18 h 323162"/>
                <a:gd name="connsiteX3" fmla="*/ 2857500 w 4175760"/>
                <a:gd name="connsiteY3" fmla="*/ 320058 h 323162"/>
                <a:gd name="connsiteX4" fmla="*/ 4175760 w 4175760"/>
                <a:gd name="connsiteY4" fmla="*/ 152418 h 3231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75760" h="323162">
                  <a:moveTo>
                    <a:pt x="0" y="304818"/>
                  </a:moveTo>
                  <a:lnTo>
                    <a:pt x="0" y="304818"/>
                  </a:lnTo>
                  <a:cubicBezTo>
                    <a:pt x="191770" y="254018"/>
                    <a:pt x="674370" y="-2522"/>
                    <a:pt x="1150620" y="18"/>
                  </a:cubicBezTo>
                  <a:cubicBezTo>
                    <a:pt x="1626870" y="2558"/>
                    <a:pt x="2353310" y="294658"/>
                    <a:pt x="2857500" y="320058"/>
                  </a:cubicBezTo>
                  <a:cubicBezTo>
                    <a:pt x="3361690" y="345458"/>
                    <a:pt x="3736340" y="208298"/>
                    <a:pt x="4175760" y="152418"/>
                  </a:cubicBezTo>
                </a:path>
              </a:pathLst>
            </a:custGeom>
            <a:noFill/>
            <a:ln>
              <a:headEnd type="none" w="med" len="med"/>
              <a:tailEnd type="arrow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28600" y="4744120"/>
              <a:ext cx="4175760" cy="323162"/>
            </a:xfrm>
            <a:custGeom>
              <a:avLst/>
              <a:gdLst>
                <a:gd name="connsiteX0" fmla="*/ 0 w 4175760"/>
                <a:gd name="connsiteY0" fmla="*/ 304800 h 320040"/>
                <a:gd name="connsiteX1" fmla="*/ 0 w 4175760"/>
                <a:gd name="connsiteY1" fmla="*/ 304800 h 320040"/>
                <a:gd name="connsiteX2" fmla="*/ 1150620 w 4175760"/>
                <a:gd name="connsiteY2" fmla="*/ 0 h 320040"/>
                <a:gd name="connsiteX3" fmla="*/ 2857500 w 4175760"/>
                <a:gd name="connsiteY3" fmla="*/ 320040 h 320040"/>
                <a:gd name="connsiteX4" fmla="*/ 4175760 w 4175760"/>
                <a:gd name="connsiteY4" fmla="*/ 152400 h 320040"/>
                <a:gd name="connsiteX0" fmla="*/ 0 w 4175760"/>
                <a:gd name="connsiteY0" fmla="*/ 304800 h 323144"/>
                <a:gd name="connsiteX1" fmla="*/ 0 w 4175760"/>
                <a:gd name="connsiteY1" fmla="*/ 304800 h 323144"/>
                <a:gd name="connsiteX2" fmla="*/ 1150620 w 4175760"/>
                <a:gd name="connsiteY2" fmla="*/ 0 h 323144"/>
                <a:gd name="connsiteX3" fmla="*/ 2857500 w 4175760"/>
                <a:gd name="connsiteY3" fmla="*/ 320040 h 323144"/>
                <a:gd name="connsiteX4" fmla="*/ 4175760 w 4175760"/>
                <a:gd name="connsiteY4" fmla="*/ 152400 h 323144"/>
                <a:gd name="connsiteX0" fmla="*/ 0 w 4175760"/>
                <a:gd name="connsiteY0" fmla="*/ 304800 h 323144"/>
                <a:gd name="connsiteX1" fmla="*/ 0 w 4175760"/>
                <a:gd name="connsiteY1" fmla="*/ 304800 h 323144"/>
                <a:gd name="connsiteX2" fmla="*/ 1150620 w 4175760"/>
                <a:gd name="connsiteY2" fmla="*/ 0 h 323144"/>
                <a:gd name="connsiteX3" fmla="*/ 2857500 w 4175760"/>
                <a:gd name="connsiteY3" fmla="*/ 320040 h 323144"/>
                <a:gd name="connsiteX4" fmla="*/ 4175760 w 4175760"/>
                <a:gd name="connsiteY4" fmla="*/ 152400 h 323144"/>
                <a:gd name="connsiteX0" fmla="*/ 0 w 4175760"/>
                <a:gd name="connsiteY0" fmla="*/ 304818 h 323162"/>
                <a:gd name="connsiteX1" fmla="*/ 0 w 4175760"/>
                <a:gd name="connsiteY1" fmla="*/ 304818 h 323162"/>
                <a:gd name="connsiteX2" fmla="*/ 1150620 w 4175760"/>
                <a:gd name="connsiteY2" fmla="*/ 18 h 323162"/>
                <a:gd name="connsiteX3" fmla="*/ 2857500 w 4175760"/>
                <a:gd name="connsiteY3" fmla="*/ 320058 h 323162"/>
                <a:gd name="connsiteX4" fmla="*/ 4175760 w 4175760"/>
                <a:gd name="connsiteY4" fmla="*/ 152418 h 3231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75760" h="323162">
                  <a:moveTo>
                    <a:pt x="0" y="304818"/>
                  </a:moveTo>
                  <a:lnTo>
                    <a:pt x="0" y="304818"/>
                  </a:lnTo>
                  <a:cubicBezTo>
                    <a:pt x="191770" y="254018"/>
                    <a:pt x="674370" y="-2522"/>
                    <a:pt x="1150620" y="18"/>
                  </a:cubicBezTo>
                  <a:cubicBezTo>
                    <a:pt x="1626870" y="2558"/>
                    <a:pt x="2353310" y="294658"/>
                    <a:pt x="2857500" y="320058"/>
                  </a:cubicBezTo>
                  <a:cubicBezTo>
                    <a:pt x="3361690" y="345458"/>
                    <a:pt x="3736340" y="208298"/>
                    <a:pt x="4175760" y="152418"/>
                  </a:cubicBezTo>
                </a:path>
              </a:pathLst>
            </a:custGeom>
            <a:noFill/>
            <a:ln>
              <a:headEnd type="none" w="med" len="med"/>
              <a:tailEnd type="arrow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44"/>
            <p:cNvSpPr/>
            <p:nvPr/>
          </p:nvSpPr>
          <p:spPr>
            <a:xfrm rot="2884549">
              <a:off x="8285144" y="6356422"/>
              <a:ext cx="421190" cy="533073"/>
            </a:xfrm>
            <a:custGeom>
              <a:avLst/>
              <a:gdLst>
                <a:gd name="connsiteX0" fmla="*/ 0 w 377371"/>
                <a:gd name="connsiteY0" fmla="*/ 242352 h 484703"/>
                <a:gd name="connsiteX1" fmla="*/ 188686 w 377371"/>
                <a:gd name="connsiteY1" fmla="*/ 0 h 484703"/>
                <a:gd name="connsiteX2" fmla="*/ 377372 w 377371"/>
                <a:gd name="connsiteY2" fmla="*/ 242352 h 484703"/>
                <a:gd name="connsiteX3" fmla="*/ 188686 w 377371"/>
                <a:gd name="connsiteY3" fmla="*/ 484704 h 484703"/>
                <a:gd name="connsiteX4" fmla="*/ 0 w 377371"/>
                <a:gd name="connsiteY4" fmla="*/ 242352 h 484703"/>
                <a:gd name="connsiteX0" fmla="*/ 0 w 420924"/>
                <a:gd name="connsiteY0" fmla="*/ 247887 h 490239"/>
                <a:gd name="connsiteX1" fmla="*/ 188686 w 420924"/>
                <a:gd name="connsiteY1" fmla="*/ 5535 h 490239"/>
                <a:gd name="connsiteX2" fmla="*/ 409044 w 420924"/>
                <a:gd name="connsiteY2" fmla="*/ 91808 h 490239"/>
                <a:gd name="connsiteX3" fmla="*/ 377372 w 420924"/>
                <a:gd name="connsiteY3" fmla="*/ 247887 h 490239"/>
                <a:gd name="connsiteX4" fmla="*/ 188686 w 420924"/>
                <a:gd name="connsiteY4" fmla="*/ 490239 h 490239"/>
                <a:gd name="connsiteX5" fmla="*/ 0 w 420924"/>
                <a:gd name="connsiteY5" fmla="*/ 247887 h 490239"/>
                <a:gd name="connsiteX0" fmla="*/ 0 w 421001"/>
                <a:gd name="connsiteY0" fmla="*/ 247887 h 536427"/>
                <a:gd name="connsiteX1" fmla="*/ 188686 w 421001"/>
                <a:gd name="connsiteY1" fmla="*/ 5535 h 536427"/>
                <a:gd name="connsiteX2" fmla="*/ 409044 w 421001"/>
                <a:gd name="connsiteY2" fmla="*/ 91808 h 536427"/>
                <a:gd name="connsiteX3" fmla="*/ 377372 w 421001"/>
                <a:gd name="connsiteY3" fmla="*/ 247887 h 536427"/>
                <a:gd name="connsiteX4" fmla="*/ 265841 w 421001"/>
                <a:gd name="connsiteY4" fmla="*/ 514688 h 536427"/>
                <a:gd name="connsiteX5" fmla="*/ 188686 w 421001"/>
                <a:gd name="connsiteY5" fmla="*/ 490239 h 536427"/>
                <a:gd name="connsiteX6" fmla="*/ 0 w 421001"/>
                <a:gd name="connsiteY6" fmla="*/ 247887 h 536427"/>
                <a:gd name="connsiteX0" fmla="*/ 189 w 421190"/>
                <a:gd name="connsiteY0" fmla="*/ 244533 h 533073"/>
                <a:gd name="connsiteX1" fmla="*/ 154207 w 421190"/>
                <a:gd name="connsiteY1" fmla="*/ 174961 h 533073"/>
                <a:gd name="connsiteX2" fmla="*/ 188875 w 421190"/>
                <a:gd name="connsiteY2" fmla="*/ 2181 h 533073"/>
                <a:gd name="connsiteX3" fmla="*/ 409233 w 421190"/>
                <a:gd name="connsiteY3" fmla="*/ 88454 h 533073"/>
                <a:gd name="connsiteX4" fmla="*/ 377561 w 421190"/>
                <a:gd name="connsiteY4" fmla="*/ 244533 h 533073"/>
                <a:gd name="connsiteX5" fmla="*/ 266030 w 421190"/>
                <a:gd name="connsiteY5" fmla="*/ 511334 h 533073"/>
                <a:gd name="connsiteX6" fmla="*/ 188875 w 421190"/>
                <a:gd name="connsiteY6" fmla="*/ 486885 h 533073"/>
                <a:gd name="connsiteX7" fmla="*/ 189 w 421190"/>
                <a:gd name="connsiteY7" fmla="*/ 244533 h 533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21190" h="533073">
                  <a:moveTo>
                    <a:pt x="189" y="244533"/>
                  </a:moveTo>
                  <a:cubicBezTo>
                    <a:pt x="-5589" y="192546"/>
                    <a:pt x="122759" y="215353"/>
                    <a:pt x="154207" y="174961"/>
                  </a:cubicBezTo>
                  <a:cubicBezTo>
                    <a:pt x="185655" y="134569"/>
                    <a:pt x="146371" y="16599"/>
                    <a:pt x="188875" y="2181"/>
                  </a:cubicBezTo>
                  <a:cubicBezTo>
                    <a:pt x="231379" y="-12237"/>
                    <a:pt x="377785" y="48062"/>
                    <a:pt x="409233" y="88454"/>
                  </a:cubicBezTo>
                  <a:cubicBezTo>
                    <a:pt x="440681" y="128846"/>
                    <a:pt x="403008" y="184863"/>
                    <a:pt x="377561" y="244533"/>
                  </a:cubicBezTo>
                  <a:cubicBezTo>
                    <a:pt x="352114" y="304203"/>
                    <a:pt x="297478" y="470942"/>
                    <a:pt x="266030" y="511334"/>
                  </a:cubicBezTo>
                  <a:cubicBezTo>
                    <a:pt x="234582" y="551726"/>
                    <a:pt x="233182" y="531352"/>
                    <a:pt x="188875" y="486885"/>
                  </a:cubicBezTo>
                  <a:cubicBezTo>
                    <a:pt x="144568" y="442418"/>
                    <a:pt x="5967" y="296520"/>
                    <a:pt x="189" y="244533"/>
                  </a:cubicBezTo>
                  <a:close/>
                </a:path>
              </a:pathLst>
            </a:custGeom>
            <a:solidFill>
              <a:srgbClr val="96969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11"/>
            <p:cNvSpPr/>
            <p:nvPr/>
          </p:nvSpPr>
          <p:spPr>
            <a:xfrm rot="1639339">
              <a:off x="6511855" y="6670469"/>
              <a:ext cx="654050" cy="76603"/>
            </a:xfrm>
            <a:custGeom>
              <a:avLst/>
              <a:gdLst>
                <a:gd name="connsiteX0" fmla="*/ 0 w 654050"/>
                <a:gd name="connsiteY0" fmla="*/ 0 h 151016"/>
                <a:gd name="connsiteX1" fmla="*/ 654050 w 654050"/>
                <a:gd name="connsiteY1" fmla="*/ 0 h 151016"/>
                <a:gd name="connsiteX2" fmla="*/ 654050 w 654050"/>
                <a:gd name="connsiteY2" fmla="*/ 151016 h 151016"/>
                <a:gd name="connsiteX3" fmla="*/ 0 w 654050"/>
                <a:gd name="connsiteY3" fmla="*/ 151016 h 151016"/>
                <a:gd name="connsiteX4" fmla="*/ 0 w 654050"/>
                <a:gd name="connsiteY4" fmla="*/ 0 h 151016"/>
                <a:gd name="connsiteX0" fmla="*/ 0 w 654050"/>
                <a:gd name="connsiteY0" fmla="*/ 19050 h 170066"/>
                <a:gd name="connsiteX1" fmla="*/ 222250 w 654050"/>
                <a:gd name="connsiteY1" fmla="*/ 0 h 170066"/>
                <a:gd name="connsiteX2" fmla="*/ 654050 w 654050"/>
                <a:gd name="connsiteY2" fmla="*/ 19050 h 170066"/>
                <a:gd name="connsiteX3" fmla="*/ 654050 w 654050"/>
                <a:gd name="connsiteY3" fmla="*/ 170066 h 170066"/>
                <a:gd name="connsiteX4" fmla="*/ 0 w 654050"/>
                <a:gd name="connsiteY4" fmla="*/ 170066 h 170066"/>
                <a:gd name="connsiteX5" fmla="*/ 0 w 654050"/>
                <a:gd name="connsiteY5" fmla="*/ 19050 h 170066"/>
                <a:gd name="connsiteX0" fmla="*/ 0 w 654050"/>
                <a:gd name="connsiteY0" fmla="*/ 19050 h 196850"/>
                <a:gd name="connsiteX1" fmla="*/ 222250 w 654050"/>
                <a:gd name="connsiteY1" fmla="*/ 0 h 196850"/>
                <a:gd name="connsiteX2" fmla="*/ 654050 w 654050"/>
                <a:gd name="connsiteY2" fmla="*/ 19050 h 196850"/>
                <a:gd name="connsiteX3" fmla="*/ 654050 w 654050"/>
                <a:gd name="connsiteY3" fmla="*/ 170066 h 196850"/>
                <a:gd name="connsiteX4" fmla="*/ 501650 w 654050"/>
                <a:gd name="connsiteY4" fmla="*/ 196850 h 196850"/>
                <a:gd name="connsiteX5" fmla="*/ 0 w 654050"/>
                <a:gd name="connsiteY5" fmla="*/ 170066 h 196850"/>
                <a:gd name="connsiteX6" fmla="*/ 0 w 654050"/>
                <a:gd name="connsiteY6" fmla="*/ 19050 h 19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050" h="196850">
                  <a:moveTo>
                    <a:pt x="0" y="19050"/>
                  </a:moveTo>
                  <a:cubicBezTo>
                    <a:pt x="82550" y="16933"/>
                    <a:pt x="139700" y="2117"/>
                    <a:pt x="222250" y="0"/>
                  </a:cubicBezTo>
                  <a:lnTo>
                    <a:pt x="654050" y="19050"/>
                  </a:lnTo>
                  <a:lnTo>
                    <a:pt x="654050" y="170066"/>
                  </a:lnTo>
                  <a:cubicBezTo>
                    <a:pt x="599017" y="170527"/>
                    <a:pt x="556683" y="196389"/>
                    <a:pt x="501650" y="196850"/>
                  </a:cubicBezTo>
                  <a:lnTo>
                    <a:pt x="0" y="170066"/>
                  </a:lnTo>
                  <a:lnTo>
                    <a:pt x="0" y="19050"/>
                  </a:lnTo>
                  <a:close/>
                </a:path>
              </a:pathLst>
            </a:custGeom>
            <a:blipFill>
              <a:blip r:embed="rId8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55" name="Picture 12" descr="http://flytying123.com/wp-content/uploads/2010/09/DrakeNymph_Cutout.jpg"/>
            <p:cNvPicPr>
              <a:picLocks noChangeAspect="1" noChangeArrowheads="1"/>
            </p:cNvPicPr>
            <p:nvPr/>
          </p:nvPicPr>
          <p:blipFill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399800">
              <a:off x="3724622" y="6397182"/>
              <a:ext cx="846759" cy="5609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0" name="Picture 14" descr="http://img.gawkerassets.com/img/17csa4s9kr3gkjpg/original.jpg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786829">
            <a:off x="5353014" y="5441127"/>
            <a:ext cx="281907" cy="421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14" descr="http://img.gawkerassets.com/img/17csa4s9kr3gkjpg/original.jpg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10258">
            <a:off x="4097524" y="5515222"/>
            <a:ext cx="281907" cy="421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14" descr="http://img.gawkerassets.com/img/17csa4s9kr3gkjpg/original.jpg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981204">
            <a:off x="6031123" y="5793355"/>
            <a:ext cx="281907" cy="421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" name="Freeform 62"/>
          <p:cNvSpPr/>
          <p:nvPr/>
        </p:nvSpPr>
        <p:spPr>
          <a:xfrm>
            <a:off x="2014806" y="5725708"/>
            <a:ext cx="2059283" cy="748301"/>
          </a:xfrm>
          <a:custGeom>
            <a:avLst/>
            <a:gdLst>
              <a:gd name="connsiteX0" fmla="*/ 0 w 4175760"/>
              <a:gd name="connsiteY0" fmla="*/ 304800 h 320040"/>
              <a:gd name="connsiteX1" fmla="*/ 0 w 4175760"/>
              <a:gd name="connsiteY1" fmla="*/ 304800 h 320040"/>
              <a:gd name="connsiteX2" fmla="*/ 1150620 w 4175760"/>
              <a:gd name="connsiteY2" fmla="*/ 0 h 320040"/>
              <a:gd name="connsiteX3" fmla="*/ 2857500 w 4175760"/>
              <a:gd name="connsiteY3" fmla="*/ 320040 h 320040"/>
              <a:gd name="connsiteX4" fmla="*/ 4175760 w 4175760"/>
              <a:gd name="connsiteY4" fmla="*/ 152400 h 320040"/>
              <a:gd name="connsiteX0" fmla="*/ 0 w 4175760"/>
              <a:gd name="connsiteY0" fmla="*/ 304800 h 323144"/>
              <a:gd name="connsiteX1" fmla="*/ 0 w 4175760"/>
              <a:gd name="connsiteY1" fmla="*/ 304800 h 323144"/>
              <a:gd name="connsiteX2" fmla="*/ 1150620 w 4175760"/>
              <a:gd name="connsiteY2" fmla="*/ 0 h 323144"/>
              <a:gd name="connsiteX3" fmla="*/ 2857500 w 4175760"/>
              <a:gd name="connsiteY3" fmla="*/ 320040 h 323144"/>
              <a:gd name="connsiteX4" fmla="*/ 4175760 w 4175760"/>
              <a:gd name="connsiteY4" fmla="*/ 152400 h 323144"/>
              <a:gd name="connsiteX0" fmla="*/ 0 w 4175760"/>
              <a:gd name="connsiteY0" fmla="*/ 304800 h 323144"/>
              <a:gd name="connsiteX1" fmla="*/ 0 w 4175760"/>
              <a:gd name="connsiteY1" fmla="*/ 304800 h 323144"/>
              <a:gd name="connsiteX2" fmla="*/ 1150620 w 4175760"/>
              <a:gd name="connsiteY2" fmla="*/ 0 h 323144"/>
              <a:gd name="connsiteX3" fmla="*/ 2857500 w 4175760"/>
              <a:gd name="connsiteY3" fmla="*/ 320040 h 323144"/>
              <a:gd name="connsiteX4" fmla="*/ 4175760 w 4175760"/>
              <a:gd name="connsiteY4" fmla="*/ 152400 h 323144"/>
              <a:gd name="connsiteX0" fmla="*/ 0 w 4175760"/>
              <a:gd name="connsiteY0" fmla="*/ 304818 h 323162"/>
              <a:gd name="connsiteX1" fmla="*/ 0 w 4175760"/>
              <a:gd name="connsiteY1" fmla="*/ 304818 h 323162"/>
              <a:gd name="connsiteX2" fmla="*/ 1150620 w 4175760"/>
              <a:gd name="connsiteY2" fmla="*/ 18 h 323162"/>
              <a:gd name="connsiteX3" fmla="*/ 2857500 w 4175760"/>
              <a:gd name="connsiteY3" fmla="*/ 320058 h 323162"/>
              <a:gd name="connsiteX4" fmla="*/ 4175760 w 4175760"/>
              <a:gd name="connsiteY4" fmla="*/ 152418 h 323162"/>
              <a:gd name="connsiteX0" fmla="*/ 0 w 4175760"/>
              <a:gd name="connsiteY0" fmla="*/ 304810 h 541115"/>
              <a:gd name="connsiteX1" fmla="*/ 1160980 w 4175760"/>
              <a:gd name="connsiteY1" fmla="*/ 541115 h 541115"/>
              <a:gd name="connsiteX2" fmla="*/ 1150620 w 4175760"/>
              <a:gd name="connsiteY2" fmla="*/ 10 h 541115"/>
              <a:gd name="connsiteX3" fmla="*/ 2857500 w 4175760"/>
              <a:gd name="connsiteY3" fmla="*/ 320050 h 541115"/>
              <a:gd name="connsiteX4" fmla="*/ 4175760 w 4175760"/>
              <a:gd name="connsiteY4" fmla="*/ 152410 h 541115"/>
              <a:gd name="connsiteX0" fmla="*/ 0 w 4175760"/>
              <a:gd name="connsiteY0" fmla="*/ 304800 h 323144"/>
              <a:gd name="connsiteX1" fmla="*/ 1150620 w 4175760"/>
              <a:gd name="connsiteY1" fmla="*/ 0 h 323144"/>
              <a:gd name="connsiteX2" fmla="*/ 2857500 w 4175760"/>
              <a:gd name="connsiteY2" fmla="*/ 320040 h 323144"/>
              <a:gd name="connsiteX3" fmla="*/ 4175760 w 4175760"/>
              <a:gd name="connsiteY3" fmla="*/ 152400 h 323144"/>
              <a:gd name="connsiteX0" fmla="*/ 801470 w 3025140"/>
              <a:gd name="connsiteY0" fmla="*/ 962346 h 962346"/>
              <a:gd name="connsiteX1" fmla="*/ 0 w 3025140"/>
              <a:gd name="connsiteY1" fmla="*/ 0 h 962346"/>
              <a:gd name="connsiteX2" fmla="*/ 1706880 w 3025140"/>
              <a:gd name="connsiteY2" fmla="*/ 320040 h 962346"/>
              <a:gd name="connsiteX3" fmla="*/ 3025140 w 3025140"/>
              <a:gd name="connsiteY3" fmla="*/ 152400 h 962346"/>
              <a:gd name="connsiteX0" fmla="*/ 0 w 2223670"/>
              <a:gd name="connsiteY0" fmla="*/ 809946 h 809946"/>
              <a:gd name="connsiteX1" fmla="*/ 905410 w 2223670"/>
              <a:gd name="connsiteY1" fmla="*/ 167640 h 809946"/>
              <a:gd name="connsiteX2" fmla="*/ 2223670 w 2223670"/>
              <a:gd name="connsiteY2" fmla="*/ 0 h 809946"/>
              <a:gd name="connsiteX0" fmla="*/ 0 w 2223670"/>
              <a:gd name="connsiteY0" fmla="*/ 809946 h 809946"/>
              <a:gd name="connsiteX1" fmla="*/ 905410 w 2223670"/>
              <a:gd name="connsiteY1" fmla="*/ 167640 h 809946"/>
              <a:gd name="connsiteX2" fmla="*/ 2223670 w 2223670"/>
              <a:gd name="connsiteY2" fmla="*/ 0 h 809946"/>
              <a:gd name="connsiteX0" fmla="*/ 0 w 2059283"/>
              <a:gd name="connsiteY0" fmla="*/ 748301 h 748301"/>
              <a:gd name="connsiteX1" fmla="*/ 905410 w 2059283"/>
              <a:gd name="connsiteY1" fmla="*/ 105995 h 748301"/>
              <a:gd name="connsiteX2" fmla="*/ 2059283 w 2059283"/>
              <a:gd name="connsiteY2" fmla="*/ 0 h 748301"/>
              <a:gd name="connsiteX0" fmla="*/ 0 w 2059283"/>
              <a:gd name="connsiteY0" fmla="*/ 748301 h 748301"/>
              <a:gd name="connsiteX1" fmla="*/ 782120 w 2059283"/>
              <a:gd name="connsiteY1" fmla="*/ 54625 h 748301"/>
              <a:gd name="connsiteX2" fmla="*/ 2059283 w 2059283"/>
              <a:gd name="connsiteY2" fmla="*/ 0 h 748301"/>
              <a:gd name="connsiteX0" fmla="*/ 0 w 2059283"/>
              <a:gd name="connsiteY0" fmla="*/ 773098 h 773098"/>
              <a:gd name="connsiteX1" fmla="*/ 782120 w 2059283"/>
              <a:gd name="connsiteY1" fmla="*/ 79422 h 773098"/>
              <a:gd name="connsiteX2" fmla="*/ 1365392 w 2059283"/>
              <a:gd name="connsiteY2" fmla="*/ 1246 h 773098"/>
              <a:gd name="connsiteX3" fmla="*/ 2059283 w 2059283"/>
              <a:gd name="connsiteY3" fmla="*/ 24797 h 773098"/>
              <a:gd name="connsiteX0" fmla="*/ 0 w 2059283"/>
              <a:gd name="connsiteY0" fmla="*/ 773098 h 773098"/>
              <a:gd name="connsiteX1" fmla="*/ 782120 w 2059283"/>
              <a:gd name="connsiteY1" fmla="*/ 79422 h 773098"/>
              <a:gd name="connsiteX2" fmla="*/ 1365392 w 2059283"/>
              <a:gd name="connsiteY2" fmla="*/ 1246 h 773098"/>
              <a:gd name="connsiteX3" fmla="*/ 2059283 w 2059283"/>
              <a:gd name="connsiteY3" fmla="*/ 24797 h 773098"/>
              <a:gd name="connsiteX0" fmla="*/ 0 w 2059283"/>
              <a:gd name="connsiteY0" fmla="*/ 748301 h 748301"/>
              <a:gd name="connsiteX1" fmla="*/ 782120 w 2059283"/>
              <a:gd name="connsiteY1" fmla="*/ 54625 h 748301"/>
              <a:gd name="connsiteX2" fmla="*/ 1457859 w 2059283"/>
              <a:gd name="connsiteY2" fmla="*/ 120288 h 748301"/>
              <a:gd name="connsiteX3" fmla="*/ 2059283 w 2059283"/>
              <a:gd name="connsiteY3" fmla="*/ 0 h 748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59283" h="748301">
                <a:moveTo>
                  <a:pt x="0" y="748301"/>
                </a:moveTo>
                <a:cubicBezTo>
                  <a:pt x="301803" y="534199"/>
                  <a:pt x="360137" y="169068"/>
                  <a:pt x="782120" y="54625"/>
                </a:cubicBezTo>
                <a:cubicBezTo>
                  <a:pt x="1002836" y="-58606"/>
                  <a:pt x="1244999" y="129392"/>
                  <a:pt x="1457859" y="120288"/>
                </a:cubicBezTo>
                <a:cubicBezTo>
                  <a:pt x="1670719" y="111184"/>
                  <a:pt x="1936785" y="11486"/>
                  <a:pt x="2059283" y="0"/>
                </a:cubicBezTo>
              </a:path>
            </a:pathLst>
          </a:custGeom>
          <a:noFill/>
          <a:ln>
            <a:solidFill>
              <a:schemeClr val="tx1"/>
            </a:solidFill>
            <a:headEnd type="none" w="med" len="med"/>
            <a:tailEnd type="arrow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Freeform 63"/>
          <p:cNvSpPr/>
          <p:nvPr/>
        </p:nvSpPr>
        <p:spPr>
          <a:xfrm>
            <a:off x="3992867" y="5642852"/>
            <a:ext cx="1268657" cy="768639"/>
          </a:xfrm>
          <a:custGeom>
            <a:avLst/>
            <a:gdLst>
              <a:gd name="connsiteX0" fmla="*/ 0 w 4175760"/>
              <a:gd name="connsiteY0" fmla="*/ 304800 h 320040"/>
              <a:gd name="connsiteX1" fmla="*/ 0 w 4175760"/>
              <a:gd name="connsiteY1" fmla="*/ 304800 h 320040"/>
              <a:gd name="connsiteX2" fmla="*/ 1150620 w 4175760"/>
              <a:gd name="connsiteY2" fmla="*/ 0 h 320040"/>
              <a:gd name="connsiteX3" fmla="*/ 2857500 w 4175760"/>
              <a:gd name="connsiteY3" fmla="*/ 320040 h 320040"/>
              <a:gd name="connsiteX4" fmla="*/ 4175760 w 4175760"/>
              <a:gd name="connsiteY4" fmla="*/ 152400 h 320040"/>
              <a:gd name="connsiteX0" fmla="*/ 0 w 4175760"/>
              <a:gd name="connsiteY0" fmla="*/ 304800 h 323144"/>
              <a:gd name="connsiteX1" fmla="*/ 0 w 4175760"/>
              <a:gd name="connsiteY1" fmla="*/ 304800 h 323144"/>
              <a:gd name="connsiteX2" fmla="*/ 1150620 w 4175760"/>
              <a:gd name="connsiteY2" fmla="*/ 0 h 323144"/>
              <a:gd name="connsiteX3" fmla="*/ 2857500 w 4175760"/>
              <a:gd name="connsiteY3" fmla="*/ 320040 h 323144"/>
              <a:gd name="connsiteX4" fmla="*/ 4175760 w 4175760"/>
              <a:gd name="connsiteY4" fmla="*/ 152400 h 323144"/>
              <a:gd name="connsiteX0" fmla="*/ 0 w 4175760"/>
              <a:gd name="connsiteY0" fmla="*/ 304800 h 323144"/>
              <a:gd name="connsiteX1" fmla="*/ 0 w 4175760"/>
              <a:gd name="connsiteY1" fmla="*/ 304800 h 323144"/>
              <a:gd name="connsiteX2" fmla="*/ 1150620 w 4175760"/>
              <a:gd name="connsiteY2" fmla="*/ 0 h 323144"/>
              <a:gd name="connsiteX3" fmla="*/ 2857500 w 4175760"/>
              <a:gd name="connsiteY3" fmla="*/ 320040 h 323144"/>
              <a:gd name="connsiteX4" fmla="*/ 4175760 w 4175760"/>
              <a:gd name="connsiteY4" fmla="*/ 152400 h 323144"/>
              <a:gd name="connsiteX0" fmla="*/ 0 w 4175760"/>
              <a:gd name="connsiteY0" fmla="*/ 304818 h 323162"/>
              <a:gd name="connsiteX1" fmla="*/ 0 w 4175760"/>
              <a:gd name="connsiteY1" fmla="*/ 304818 h 323162"/>
              <a:gd name="connsiteX2" fmla="*/ 1150620 w 4175760"/>
              <a:gd name="connsiteY2" fmla="*/ 18 h 323162"/>
              <a:gd name="connsiteX3" fmla="*/ 2857500 w 4175760"/>
              <a:gd name="connsiteY3" fmla="*/ 320058 h 323162"/>
              <a:gd name="connsiteX4" fmla="*/ 4175760 w 4175760"/>
              <a:gd name="connsiteY4" fmla="*/ 152418 h 323162"/>
              <a:gd name="connsiteX0" fmla="*/ 0 w 4175760"/>
              <a:gd name="connsiteY0" fmla="*/ 304810 h 541115"/>
              <a:gd name="connsiteX1" fmla="*/ 1160980 w 4175760"/>
              <a:gd name="connsiteY1" fmla="*/ 541115 h 541115"/>
              <a:gd name="connsiteX2" fmla="*/ 1150620 w 4175760"/>
              <a:gd name="connsiteY2" fmla="*/ 10 h 541115"/>
              <a:gd name="connsiteX3" fmla="*/ 2857500 w 4175760"/>
              <a:gd name="connsiteY3" fmla="*/ 320050 h 541115"/>
              <a:gd name="connsiteX4" fmla="*/ 4175760 w 4175760"/>
              <a:gd name="connsiteY4" fmla="*/ 152410 h 541115"/>
              <a:gd name="connsiteX0" fmla="*/ 0 w 4175760"/>
              <a:gd name="connsiteY0" fmla="*/ 304800 h 323144"/>
              <a:gd name="connsiteX1" fmla="*/ 1150620 w 4175760"/>
              <a:gd name="connsiteY1" fmla="*/ 0 h 323144"/>
              <a:gd name="connsiteX2" fmla="*/ 2857500 w 4175760"/>
              <a:gd name="connsiteY2" fmla="*/ 320040 h 323144"/>
              <a:gd name="connsiteX3" fmla="*/ 4175760 w 4175760"/>
              <a:gd name="connsiteY3" fmla="*/ 152400 h 323144"/>
              <a:gd name="connsiteX0" fmla="*/ 801470 w 3025140"/>
              <a:gd name="connsiteY0" fmla="*/ 962346 h 962346"/>
              <a:gd name="connsiteX1" fmla="*/ 0 w 3025140"/>
              <a:gd name="connsiteY1" fmla="*/ 0 h 962346"/>
              <a:gd name="connsiteX2" fmla="*/ 1706880 w 3025140"/>
              <a:gd name="connsiteY2" fmla="*/ 320040 h 962346"/>
              <a:gd name="connsiteX3" fmla="*/ 3025140 w 3025140"/>
              <a:gd name="connsiteY3" fmla="*/ 152400 h 962346"/>
              <a:gd name="connsiteX0" fmla="*/ 0 w 2223670"/>
              <a:gd name="connsiteY0" fmla="*/ 809946 h 809946"/>
              <a:gd name="connsiteX1" fmla="*/ 905410 w 2223670"/>
              <a:gd name="connsiteY1" fmla="*/ 167640 h 809946"/>
              <a:gd name="connsiteX2" fmla="*/ 2223670 w 2223670"/>
              <a:gd name="connsiteY2" fmla="*/ 0 h 809946"/>
              <a:gd name="connsiteX0" fmla="*/ 0 w 2223670"/>
              <a:gd name="connsiteY0" fmla="*/ 809946 h 809946"/>
              <a:gd name="connsiteX1" fmla="*/ 905410 w 2223670"/>
              <a:gd name="connsiteY1" fmla="*/ 167640 h 809946"/>
              <a:gd name="connsiteX2" fmla="*/ 2223670 w 2223670"/>
              <a:gd name="connsiteY2" fmla="*/ 0 h 809946"/>
              <a:gd name="connsiteX0" fmla="*/ 0 w 2059283"/>
              <a:gd name="connsiteY0" fmla="*/ 748301 h 748301"/>
              <a:gd name="connsiteX1" fmla="*/ 905410 w 2059283"/>
              <a:gd name="connsiteY1" fmla="*/ 105995 h 748301"/>
              <a:gd name="connsiteX2" fmla="*/ 2059283 w 2059283"/>
              <a:gd name="connsiteY2" fmla="*/ 0 h 748301"/>
              <a:gd name="connsiteX0" fmla="*/ 0 w 2059283"/>
              <a:gd name="connsiteY0" fmla="*/ 748301 h 748301"/>
              <a:gd name="connsiteX1" fmla="*/ 782120 w 2059283"/>
              <a:gd name="connsiteY1" fmla="*/ 54625 h 748301"/>
              <a:gd name="connsiteX2" fmla="*/ 2059283 w 2059283"/>
              <a:gd name="connsiteY2" fmla="*/ 0 h 748301"/>
              <a:gd name="connsiteX0" fmla="*/ 0 w 2059283"/>
              <a:gd name="connsiteY0" fmla="*/ 773098 h 773098"/>
              <a:gd name="connsiteX1" fmla="*/ 782120 w 2059283"/>
              <a:gd name="connsiteY1" fmla="*/ 79422 h 773098"/>
              <a:gd name="connsiteX2" fmla="*/ 1365392 w 2059283"/>
              <a:gd name="connsiteY2" fmla="*/ 1246 h 773098"/>
              <a:gd name="connsiteX3" fmla="*/ 2059283 w 2059283"/>
              <a:gd name="connsiteY3" fmla="*/ 24797 h 773098"/>
              <a:gd name="connsiteX0" fmla="*/ 0 w 2059283"/>
              <a:gd name="connsiteY0" fmla="*/ 773098 h 773098"/>
              <a:gd name="connsiteX1" fmla="*/ 782120 w 2059283"/>
              <a:gd name="connsiteY1" fmla="*/ 79422 h 773098"/>
              <a:gd name="connsiteX2" fmla="*/ 1365392 w 2059283"/>
              <a:gd name="connsiteY2" fmla="*/ 1246 h 773098"/>
              <a:gd name="connsiteX3" fmla="*/ 2059283 w 2059283"/>
              <a:gd name="connsiteY3" fmla="*/ 24797 h 773098"/>
              <a:gd name="connsiteX0" fmla="*/ 0 w 2059283"/>
              <a:gd name="connsiteY0" fmla="*/ 748301 h 748301"/>
              <a:gd name="connsiteX1" fmla="*/ 782120 w 2059283"/>
              <a:gd name="connsiteY1" fmla="*/ 54625 h 748301"/>
              <a:gd name="connsiteX2" fmla="*/ 1457859 w 2059283"/>
              <a:gd name="connsiteY2" fmla="*/ 120288 h 748301"/>
              <a:gd name="connsiteX3" fmla="*/ 2059283 w 2059283"/>
              <a:gd name="connsiteY3" fmla="*/ 0 h 748301"/>
              <a:gd name="connsiteX0" fmla="*/ 0 w 2059283"/>
              <a:gd name="connsiteY0" fmla="*/ 748301 h 748301"/>
              <a:gd name="connsiteX1" fmla="*/ 732089 w 2059283"/>
              <a:gd name="connsiteY1" fmla="*/ 301204 h 748301"/>
              <a:gd name="connsiteX2" fmla="*/ 1457859 w 2059283"/>
              <a:gd name="connsiteY2" fmla="*/ 120288 h 748301"/>
              <a:gd name="connsiteX3" fmla="*/ 2059283 w 2059283"/>
              <a:gd name="connsiteY3" fmla="*/ 0 h 748301"/>
              <a:gd name="connsiteX0" fmla="*/ 0 w 2059283"/>
              <a:gd name="connsiteY0" fmla="*/ 748301 h 748301"/>
              <a:gd name="connsiteX1" fmla="*/ 1232399 w 2059283"/>
              <a:gd name="connsiteY1" fmla="*/ 393671 h 748301"/>
              <a:gd name="connsiteX2" fmla="*/ 1457859 w 2059283"/>
              <a:gd name="connsiteY2" fmla="*/ 120288 h 748301"/>
              <a:gd name="connsiteX3" fmla="*/ 2059283 w 2059283"/>
              <a:gd name="connsiteY3" fmla="*/ 0 h 748301"/>
              <a:gd name="connsiteX0" fmla="*/ 0 w 2059283"/>
              <a:gd name="connsiteY0" fmla="*/ 748301 h 748301"/>
              <a:gd name="connsiteX1" fmla="*/ 1232399 w 2059283"/>
              <a:gd name="connsiteY1" fmla="*/ 393671 h 748301"/>
              <a:gd name="connsiteX2" fmla="*/ 1424505 w 2059283"/>
              <a:gd name="connsiteY2" fmla="*/ 38094 h 748301"/>
              <a:gd name="connsiteX3" fmla="*/ 2059283 w 2059283"/>
              <a:gd name="connsiteY3" fmla="*/ 0 h 748301"/>
              <a:gd name="connsiteX0" fmla="*/ 0 w 2059283"/>
              <a:gd name="connsiteY0" fmla="*/ 768639 h 768639"/>
              <a:gd name="connsiteX1" fmla="*/ 1232399 w 2059283"/>
              <a:gd name="connsiteY1" fmla="*/ 414009 h 768639"/>
              <a:gd name="connsiteX2" fmla="*/ 1424505 w 2059283"/>
              <a:gd name="connsiteY2" fmla="*/ 58432 h 768639"/>
              <a:gd name="connsiteX3" fmla="*/ 2059283 w 2059283"/>
              <a:gd name="connsiteY3" fmla="*/ 20338 h 768639"/>
              <a:gd name="connsiteX0" fmla="*/ 0 w 2059283"/>
              <a:gd name="connsiteY0" fmla="*/ 768639 h 768639"/>
              <a:gd name="connsiteX1" fmla="*/ 1232399 w 2059283"/>
              <a:gd name="connsiteY1" fmla="*/ 414009 h 768639"/>
              <a:gd name="connsiteX2" fmla="*/ 1424505 w 2059283"/>
              <a:gd name="connsiteY2" fmla="*/ 58432 h 768639"/>
              <a:gd name="connsiteX3" fmla="*/ 2059283 w 2059283"/>
              <a:gd name="connsiteY3" fmla="*/ 20338 h 768639"/>
              <a:gd name="connsiteX0" fmla="*/ 0 w 2059283"/>
              <a:gd name="connsiteY0" fmla="*/ 768639 h 768639"/>
              <a:gd name="connsiteX1" fmla="*/ 1232399 w 2059283"/>
              <a:gd name="connsiteY1" fmla="*/ 414009 h 768639"/>
              <a:gd name="connsiteX2" fmla="*/ 1424505 w 2059283"/>
              <a:gd name="connsiteY2" fmla="*/ 58432 h 768639"/>
              <a:gd name="connsiteX3" fmla="*/ 2059283 w 2059283"/>
              <a:gd name="connsiteY3" fmla="*/ 20338 h 768639"/>
              <a:gd name="connsiteX0" fmla="*/ 0 w 2059283"/>
              <a:gd name="connsiteY0" fmla="*/ 768639 h 768639"/>
              <a:gd name="connsiteX1" fmla="*/ 1232399 w 2059283"/>
              <a:gd name="connsiteY1" fmla="*/ 414009 h 768639"/>
              <a:gd name="connsiteX2" fmla="*/ 1424505 w 2059283"/>
              <a:gd name="connsiteY2" fmla="*/ 58432 h 768639"/>
              <a:gd name="connsiteX3" fmla="*/ 2059283 w 2059283"/>
              <a:gd name="connsiteY3" fmla="*/ 20338 h 768639"/>
              <a:gd name="connsiteX0" fmla="*/ 0 w 2059283"/>
              <a:gd name="connsiteY0" fmla="*/ 768639 h 768639"/>
              <a:gd name="connsiteX1" fmla="*/ 1232399 w 2059283"/>
              <a:gd name="connsiteY1" fmla="*/ 414009 h 768639"/>
              <a:gd name="connsiteX2" fmla="*/ 1424505 w 2059283"/>
              <a:gd name="connsiteY2" fmla="*/ 58432 h 768639"/>
              <a:gd name="connsiteX3" fmla="*/ 2059283 w 2059283"/>
              <a:gd name="connsiteY3" fmla="*/ 20338 h 768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59283" h="768639">
                <a:moveTo>
                  <a:pt x="0" y="768639"/>
                </a:moveTo>
                <a:cubicBezTo>
                  <a:pt x="301803" y="554537"/>
                  <a:pt x="610292" y="405162"/>
                  <a:pt x="1232399" y="414009"/>
                </a:cubicBezTo>
                <a:cubicBezTo>
                  <a:pt x="1553178" y="362423"/>
                  <a:pt x="1078230" y="180552"/>
                  <a:pt x="1424505" y="58432"/>
                </a:cubicBezTo>
                <a:cubicBezTo>
                  <a:pt x="1670720" y="-53414"/>
                  <a:pt x="1936785" y="31824"/>
                  <a:pt x="2059283" y="20338"/>
                </a:cubicBezTo>
              </a:path>
            </a:pathLst>
          </a:custGeom>
          <a:noFill/>
          <a:ln>
            <a:solidFill>
              <a:schemeClr val="tx1"/>
            </a:solidFill>
            <a:headEnd type="none" w="med" len="med"/>
            <a:tailEnd type="arrow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Freeform 64"/>
          <p:cNvSpPr/>
          <p:nvPr/>
        </p:nvSpPr>
        <p:spPr>
          <a:xfrm>
            <a:off x="4404360" y="5953440"/>
            <a:ext cx="1737904" cy="631510"/>
          </a:xfrm>
          <a:custGeom>
            <a:avLst/>
            <a:gdLst>
              <a:gd name="connsiteX0" fmla="*/ 0 w 4175760"/>
              <a:gd name="connsiteY0" fmla="*/ 304800 h 320040"/>
              <a:gd name="connsiteX1" fmla="*/ 0 w 4175760"/>
              <a:gd name="connsiteY1" fmla="*/ 304800 h 320040"/>
              <a:gd name="connsiteX2" fmla="*/ 1150620 w 4175760"/>
              <a:gd name="connsiteY2" fmla="*/ 0 h 320040"/>
              <a:gd name="connsiteX3" fmla="*/ 2857500 w 4175760"/>
              <a:gd name="connsiteY3" fmla="*/ 320040 h 320040"/>
              <a:gd name="connsiteX4" fmla="*/ 4175760 w 4175760"/>
              <a:gd name="connsiteY4" fmla="*/ 152400 h 320040"/>
              <a:gd name="connsiteX0" fmla="*/ 0 w 4175760"/>
              <a:gd name="connsiteY0" fmla="*/ 304800 h 323144"/>
              <a:gd name="connsiteX1" fmla="*/ 0 w 4175760"/>
              <a:gd name="connsiteY1" fmla="*/ 304800 h 323144"/>
              <a:gd name="connsiteX2" fmla="*/ 1150620 w 4175760"/>
              <a:gd name="connsiteY2" fmla="*/ 0 h 323144"/>
              <a:gd name="connsiteX3" fmla="*/ 2857500 w 4175760"/>
              <a:gd name="connsiteY3" fmla="*/ 320040 h 323144"/>
              <a:gd name="connsiteX4" fmla="*/ 4175760 w 4175760"/>
              <a:gd name="connsiteY4" fmla="*/ 152400 h 323144"/>
              <a:gd name="connsiteX0" fmla="*/ 0 w 4175760"/>
              <a:gd name="connsiteY0" fmla="*/ 304800 h 323144"/>
              <a:gd name="connsiteX1" fmla="*/ 0 w 4175760"/>
              <a:gd name="connsiteY1" fmla="*/ 304800 h 323144"/>
              <a:gd name="connsiteX2" fmla="*/ 1150620 w 4175760"/>
              <a:gd name="connsiteY2" fmla="*/ 0 h 323144"/>
              <a:gd name="connsiteX3" fmla="*/ 2857500 w 4175760"/>
              <a:gd name="connsiteY3" fmla="*/ 320040 h 323144"/>
              <a:gd name="connsiteX4" fmla="*/ 4175760 w 4175760"/>
              <a:gd name="connsiteY4" fmla="*/ 152400 h 323144"/>
              <a:gd name="connsiteX0" fmla="*/ 0 w 4175760"/>
              <a:gd name="connsiteY0" fmla="*/ 304818 h 323162"/>
              <a:gd name="connsiteX1" fmla="*/ 0 w 4175760"/>
              <a:gd name="connsiteY1" fmla="*/ 304818 h 323162"/>
              <a:gd name="connsiteX2" fmla="*/ 1150620 w 4175760"/>
              <a:gd name="connsiteY2" fmla="*/ 18 h 323162"/>
              <a:gd name="connsiteX3" fmla="*/ 2857500 w 4175760"/>
              <a:gd name="connsiteY3" fmla="*/ 320058 h 323162"/>
              <a:gd name="connsiteX4" fmla="*/ 4175760 w 4175760"/>
              <a:gd name="connsiteY4" fmla="*/ 152418 h 323162"/>
              <a:gd name="connsiteX0" fmla="*/ 0 w 4175760"/>
              <a:gd name="connsiteY0" fmla="*/ 304810 h 541115"/>
              <a:gd name="connsiteX1" fmla="*/ 1160980 w 4175760"/>
              <a:gd name="connsiteY1" fmla="*/ 541115 h 541115"/>
              <a:gd name="connsiteX2" fmla="*/ 1150620 w 4175760"/>
              <a:gd name="connsiteY2" fmla="*/ 10 h 541115"/>
              <a:gd name="connsiteX3" fmla="*/ 2857500 w 4175760"/>
              <a:gd name="connsiteY3" fmla="*/ 320050 h 541115"/>
              <a:gd name="connsiteX4" fmla="*/ 4175760 w 4175760"/>
              <a:gd name="connsiteY4" fmla="*/ 152410 h 541115"/>
              <a:gd name="connsiteX0" fmla="*/ 0 w 4175760"/>
              <a:gd name="connsiteY0" fmla="*/ 304800 h 323144"/>
              <a:gd name="connsiteX1" fmla="*/ 1150620 w 4175760"/>
              <a:gd name="connsiteY1" fmla="*/ 0 h 323144"/>
              <a:gd name="connsiteX2" fmla="*/ 2857500 w 4175760"/>
              <a:gd name="connsiteY2" fmla="*/ 320040 h 323144"/>
              <a:gd name="connsiteX3" fmla="*/ 4175760 w 4175760"/>
              <a:gd name="connsiteY3" fmla="*/ 152400 h 323144"/>
              <a:gd name="connsiteX0" fmla="*/ 801470 w 3025140"/>
              <a:gd name="connsiteY0" fmla="*/ 962346 h 962346"/>
              <a:gd name="connsiteX1" fmla="*/ 0 w 3025140"/>
              <a:gd name="connsiteY1" fmla="*/ 0 h 962346"/>
              <a:gd name="connsiteX2" fmla="*/ 1706880 w 3025140"/>
              <a:gd name="connsiteY2" fmla="*/ 320040 h 962346"/>
              <a:gd name="connsiteX3" fmla="*/ 3025140 w 3025140"/>
              <a:gd name="connsiteY3" fmla="*/ 152400 h 962346"/>
              <a:gd name="connsiteX0" fmla="*/ 0 w 2223670"/>
              <a:gd name="connsiteY0" fmla="*/ 809946 h 809946"/>
              <a:gd name="connsiteX1" fmla="*/ 905410 w 2223670"/>
              <a:gd name="connsiteY1" fmla="*/ 167640 h 809946"/>
              <a:gd name="connsiteX2" fmla="*/ 2223670 w 2223670"/>
              <a:gd name="connsiteY2" fmla="*/ 0 h 809946"/>
              <a:gd name="connsiteX0" fmla="*/ 0 w 2223670"/>
              <a:gd name="connsiteY0" fmla="*/ 809946 h 809946"/>
              <a:gd name="connsiteX1" fmla="*/ 905410 w 2223670"/>
              <a:gd name="connsiteY1" fmla="*/ 167640 h 809946"/>
              <a:gd name="connsiteX2" fmla="*/ 2223670 w 2223670"/>
              <a:gd name="connsiteY2" fmla="*/ 0 h 809946"/>
              <a:gd name="connsiteX0" fmla="*/ 0 w 2059283"/>
              <a:gd name="connsiteY0" fmla="*/ 748301 h 748301"/>
              <a:gd name="connsiteX1" fmla="*/ 905410 w 2059283"/>
              <a:gd name="connsiteY1" fmla="*/ 105995 h 748301"/>
              <a:gd name="connsiteX2" fmla="*/ 2059283 w 2059283"/>
              <a:gd name="connsiteY2" fmla="*/ 0 h 748301"/>
              <a:gd name="connsiteX0" fmla="*/ 0 w 2059283"/>
              <a:gd name="connsiteY0" fmla="*/ 748301 h 748301"/>
              <a:gd name="connsiteX1" fmla="*/ 782120 w 2059283"/>
              <a:gd name="connsiteY1" fmla="*/ 54625 h 748301"/>
              <a:gd name="connsiteX2" fmla="*/ 2059283 w 2059283"/>
              <a:gd name="connsiteY2" fmla="*/ 0 h 748301"/>
              <a:gd name="connsiteX0" fmla="*/ 0 w 2059283"/>
              <a:gd name="connsiteY0" fmla="*/ 773098 h 773098"/>
              <a:gd name="connsiteX1" fmla="*/ 782120 w 2059283"/>
              <a:gd name="connsiteY1" fmla="*/ 79422 h 773098"/>
              <a:gd name="connsiteX2" fmla="*/ 1365392 w 2059283"/>
              <a:gd name="connsiteY2" fmla="*/ 1246 h 773098"/>
              <a:gd name="connsiteX3" fmla="*/ 2059283 w 2059283"/>
              <a:gd name="connsiteY3" fmla="*/ 24797 h 773098"/>
              <a:gd name="connsiteX0" fmla="*/ 0 w 2059283"/>
              <a:gd name="connsiteY0" fmla="*/ 773098 h 773098"/>
              <a:gd name="connsiteX1" fmla="*/ 782120 w 2059283"/>
              <a:gd name="connsiteY1" fmla="*/ 79422 h 773098"/>
              <a:gd name="connsiteX2" fmla="*/ 1365392 w 2059283"/>
              <a:gd name="connsiteY2" fmla="*/ 1246 h 773098"/>
              <a:gd name="connsiteX3" fmla="*/ 2059283 w 2059283"/>
              <a:gd name="connsiteY3" fmla="*/ 24797 h 773098"/>
              <a:gd name="connsiteX0" fmla="*/ 0 w 2059283"/>
              <a:gd name="connsiteY0" fmla="*/ 748301 h 748301"/>
              <a:gd name="connsiteX1" fmla="*/ 782120 w 2059283"/>
              <a:gd name="connsiteY1" fmla="*/ 54625 h 748301"/>
              <a:gd name="connsiteX2" fmla="*/ 1457859 w 2059283"/>
              <a:gd name="connsiteY2" fmla="*/ 120288 h 748301"/>
              <a:gd name="connsiteX3" fmla="*/ 2059283 w 2059283"/>
              <a:gd name="connsiteY3" fmla="*/ 0 h 748301"/>
              <a:gd name="connsiteX0" fmla="*/ 0 w 2059283"/>
              <a:gd name="connsiteY0" fmla="*/ 748301 h 748301"/>
              <a:gd name="connsiteX1" fmla="*/ 732089 w 2059283"/>
              <a:gd name="connsiteY1" fmla="*/ 301204 h 748301"/>
              <a:gd name="connsiteX2" fmla="*/ 1457859 w 2059283"/>
              <a:gd name="connsiteY2" fmla="*/ 120288 h 748301"/>
              <a:gd name="connsiteX3" fmla="*/ 2059283 w 2059283"/>
              <a:gd name="connsiteY3" fmla="*/ 0 h 748301"/>
              <a:gd name="connsiteX0" fmla="*/ 0 w 2059283"/>
              <a:gd name="connsiteY0" fmla="*/ 748301 h 748301"/>
              <a:gd name="connsiteX1" fmla="*/ 1232399 w 2059283"/>
              <a:gd name="connsiteY1" fmla="*/ 393671 h 748301"/>
              <a:gd name="connsiteX2" fmla="*/ 1457859 w 2059283"/>
              <a:gd name="connsiteY2" fmla="*/ 120288 h 748301"/>
              <a:gd name="connsiteX3" fmla="*/ 2059283 w 2059283"/>
              <a:gd name="connsiteY3" fmla="*/ 0 h 748301"/>
              <a:gd name="connsiteX0" fmla="*/ 0 w 2059283"/>
              <a:gd name="connsiteY0" fmla="*/ 748301 h 748301"/>
              <a:gd name="connsiteX1" fmla="*/ 1232399 w 2059283"/>
              <a:gd name="connsiteY1" fmla="*/ 393671 h 748301"/>
              <a:gd name="connsiteX2" fmla="*/ 1424505 w 2059283"/>
              <a:gd name="connsiteY2" fmla="*/ 38094 h 748301"/>
              <a:gd name="connsiteX3" fmla="*/ 2059283 w 2059283"/>
              <a:gd name="connsiteY3" fmla="*/ 0 h 748301"/>
              <a:gd name="connsiteX0" fmla="*/ 0 w 2059283"/>
              <a:gd name="connsiteY0" fmla="*/ 768639 h 768639"/>
              <a:gd name="connsiteX1" fmla="*/ 1232399 w 2059283"/>
              <a:gd name="connsiteY1" fmla="*/ 414009 h 768639"/>
              <a:gd name="connsiteX2" fmla="*/ 1424505 w 2059283"/>
              <a:gd name="connsiteY2" fmla="*/ 58432 h 768639"/>
              <a:gd name="connsiteX3" fmla="*/ 2059283 w 2059283"/>
              <a:gd name="connsiteY3" fmla="*/ 20338 h 768639"/>
              <a:gd name="connsiteX0" fmla="*/ 0 w 2059283"/>
              <a:gd name="connsiteY0" fmla="*/ 768639 h 768639"/>
              <a:gd name="connsiteX1" fmla="*/ 1232399 w 2059283"/>
              <a:gd name="connsiteY1" fmla="*/ 414009 h 768639"/>
              <a:gd name="connsiteX2" fmla="*/ 1424505 w 2059283"/>
              <a:gd name="connsiteY2" fmla="*/ 58432 h 768639"/>
              <a:gd name="connsiteX3" fmla="*/ 2059283 w 2059283"/>
              <a:gd name="connsiteY3" fmla="*/ 20338 h 768639"/>
              <a:gd name="connsiteX0" fmla="*/ 0 w 2059283"/>
              <a:gd name="connsiteY0" fmla="*/ 768639 h 768639"/>
              <a:gd name="connsiteX1" fmla="*/ 1232399 w 2059283"/>
              <a:gd name="connsiteY1" fmla="*/ 414009 h 768639"/>
              <a:gd name="connsiteX2" fmla="*/ 1424505 w 2059283"/>
              <a:gd name="connsiteY2" fmla="*/ 58432 h 768639"/>
              <a:gd name="connsiteX3" fmla="*/ 2059283 w 2059283"/>
              <a:gd name="connsiteY3" fmla="*/ 20338 h 768639"/>
              <a:gd name="connsiteX0" fmla="*/ 0 w 2059283"/>
              <a:gd name="connsiteY0" fmla="*/ 768639 h 768639"/>
              <a:gd name="connsiteX1" fmla="*/ 1232399 w 2059283"/>
              <a:gd name="connsiteY1" fmla="*/ 414009 h 768639"/>
              <a:gd name="connsiteX2" fmla="*/ 1424505 w 2059283"/>
              <a:gd name="connsiteY2" fmla="*/ 58432 h 768639"/>
              <a:gd name="connsiteX3" fmla="*/ 2059283 w 2059283"/>
              <a:gd name="connsiteY3" fmla="*/ 20338 h 768639"/>
              <a:gd name="connsiteX0" fmla="*/ 0 w 2059283"/>
              <a:gd name="connsiteY0" fmla="*/ 768639 h 768639"/>
              <a:gd name="connsiteX1" fmla="*/ 1232399 w 2059283"/>
              <a:gd name="connsiteY1" fmla="*/ 414009 h 768639"/>
              <a:gd name="connsiteX2" fmla="*/ 1424505 w 2059283"/>
              <a:gd name="connsiteY2" fmla="*/ 58432 h 768639"/>
              <a:gd name="connsiteX3" fmla="*/ 2059283 w 2059283"/>
              <a:gd name="connsiteY3" fmla="*/ 20338 h 768639"/>
              <a:gd name="connsiteX0" fmla="*/ 0 w 2059283"/>
              <a:gd name="connsiteY0" fmla="*/ 768639 h 768639"/>
              <a:gd name="connsiteX1" fmla="*/ 672391 w 2059283"/>
              <a:gd name="connsiteY1" fmla="*/ 329060 h 768639"/>
              <a:gd name="connsiteX2" fmla="*/ 1424505 w 2059283"/>
              <a:gd name="connsiteY2" fmla="*/ 58432 h 768639"/>
              <a:gd name="connsiteX3" fmla="*/ 2059283 w 2059283"/>
              <a:gd name="connsiteY3" fmla="*/ 20338 h 768639"/>
              <a:gd name="connsiteX0" fmla="*/ 0 w 2059283"/>
              <a:gd name="connsiteY0" fmla="*/ 768639 h 768639"/>
              <a:gd name="connsiteX1" fmla="*/ 672391 w 2059283"/>
              <a:gd name="connsiteY1" fmla="*/ 329060 h 768639"/>
              <a:gd name="connsiteX2" fmla="*/ 1424505 w 2059283"/>
              <a:gd name="connsiteY2" fmla="*/ 58432 h 768639"/>
              <a:gd name="connsiteX3" fmla="*/ 2059283 w 2059283"/>
              <a:gd name="connsiteY3" fmla="*/ 20338 h 768639"/>
              <a:gd name="connsiteX0" fmla="*/ 0 w 2059283"/>
              <a:gd name="connsiteY0" fmla="*/ 870243 h 870243"/>
              <a:gd name="connsiteX1" fmla="*/ 672391 w 2059283"/>
              <a:gd name="connsiteY1" fmla="*/ 430664 h 870243"/>
              <a:gd name="connsiteX2" fmla="*/ 1448854 w 2059283"/>
              <a:gd name="connsiteY2" fmla="*/ 32611 h 870243"/>
              <a:gd name="connsiteX3" fmla="*/ 2059283 w 2059283"/>
              <a:gd name="connsiteY3" fmla="*/ 121942 h 870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59283" h="870243">
                <a:moveTo>
                  <a:pt x="0" y="870243"/>
                </a:moveTo>
                <a:cubicBezTo>
                  <a:pt x="301803" y="656141"/>
                  <a:pt x="50284" y="421817"/>
                  <a:pt x="672391" y="430664"/>
                </a:cubicBezTo>
                <a:cubicBezTo>
                  <a:pt x="1236651" y="534818"/>
                  <a:pt x="1102579" y="154731"/>
                  <a:pt x="1448854" y="32611"/>
                </a:cubicBezTo>
                <a:cubicBezTo>
                  <a:pt x="1695069" y="-79235"/>
                  <a:pt x="1936785" y="133428"/>
                  <a:pt x="2059283" y="121942"/>
                </a:cubicBezTo>
              </a:path>
            </a:pathLst>
          </a:custGeom>
          <a:noFill/>
          <a:ln>
            <a:solidFill>
              <a:schemeClr val="tx1"/>
            </a:solidFill>
            <a:headEnd type="none" w="med" len="med"/>
            <a:tailEnd type="arrow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6" name="Picture 16" descr="http://armi.usgs.gov/uploads/IMG_1821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477328" y="3263925"/>
            <a:ext cx="2620953" cy="1964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18" descr="https://wildlifesnpits.files.wordpress.com/2013/12/edna.png?w=376&amp;h=233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52" t="8182" r="14175" b="7955"/>
          <a:stretch/>
        </p:blipFill>
        <p:spPr bwMode="auto">
          <a:xfrm>
            <a:off x="5400709" y="2467677"/>
            <a:ext cx="2323099" cy="159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" name="TextBox 67"/>
          <p:cNvSpPr txBox="1"/>
          <p:nvPr/>
        </p:nvSpPr>
        <p:spPr>
          <a:xfrm>
            <a:off x="234214" y="2971537"/>
            <a:ext cx="47630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u="sng" dirty="0" smtClean="0"/>
              <a:t>Environmental</a:t>
            </a:r>
            <a:r>
              <a:rPr lang="en-US" sz="3200" dirty="0" smtClean="0"/>
              <a:t> DNA (eDNA)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617386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animBg="1"/>
      <p:bldP spid="64" grpId="0" animBg="1"/>
      <p:bldP spid="6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20" descr="http://blogs.jcvi.org/wp-content/uploads/2010/06/filter-shot-300x28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431" y="531290"/>
            <a:ext cx="1819679" cy="1698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395415" y="2342665"/>
            <a:ext cx="200656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DNA extraction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769189" y="3919619"/>
            <a:ext cx="8089587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Amplification &amp; Detection</a:t>
            </a:r>
          </a:p>
          <a:p>
            <a:pPr marL="457200" indent="-225425">
              <a:buFont typeface="Arial" panose="020B0604020202020204" pitchFamily="34" charset="0"/>
              <a:buChar char="•"/>
            </a:pPr>
            <a:r>
              <a:rPr lang="en-US" sz="2800" dirty="0" smtClean="0"/>
              <a:t>Quantitative </a:t>
            </a:r>
            <a:r>
              <a:rPr lang="en-US" sz="2800" dirty="0"/>
              <a:t>Polymerase </a:t>
            </a:r>
            <a:r>
              <a:rPr lang="en-US" sz="2800" dirty="0" smtClean="0"/>
              <a:t>Chain Reaction (qPCR)</a:t>
            </a:r>
          </a:p>
          <a:p>
            <a:pPr marL="914400" lvl="1" indent="-225425">
              <a:buFont typeface="Arial" panose="020B0604020202020204" pitchFamily="34" charset="0"/>
              <a:buChar char="•"/>
            </a:pPr>
            <a:r>
              <a:rPr lang="en-US" sz="2800" dirty="0" smtClean="0"/>
              <a:t>Provides estimate of amount of eDNA in sample</a:t>
            </a:r>
          </a:p>
          <a:p>
            <a:pPr marL="914400" lvl="1" indent="-225425">
              <a:buFont typeface="Arial" panose="020B0604020202020204" pitchFamily="34" charset="0"/>
              <a:buChar char="•"/>
            </a:pPr>
            <a:r>
              <a:rPr lang="en-US" sz="2800" dirty="0" smtClean="0"/>
              <a:t>&lt; </a:t>
            </a:r>
            <a:r>
              <a:rPr lang="en-US" sz="2800" dirty="0"/>
              <a:t>30 min, &lt;$</a:t>
            </a:r>
            <a:r>
              <a:rPr lang="en-US" sz="2800" dirty="0" smtClean="0"/>
              <a:t>30/sample (known primer/probes)</a:t>
            </a:r>
          </a:p>
          <a:p>
            <a:pPr marL="914400" lvl="1" indent="-225425">
              <a:buFont typeface="Arial" panose="020B0604020202020204" pitchFamily="34" charset="0"/>
              <a:buChar char="•"/>
            </a:pPr>
            <a:r>
              <a:rPr lang="en-US" sz="2800" dirty="0" smtClean="0"/>
              <a:t>Applied to </a:t>
            </a:r>
            <a:r>
              <a:rPr lang="en-US" sz="2800" dirty="0" err="1" smtClean="0"/>
              <a:t>ID’ing</a:t>
            </a:r>
            <a:r>
              <a:rPr lang="en-US" sz="2800" dirty="0" smtClean="0"/>
              <a:t> crowd sourced samples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6677012" y="2300907"/>
            <a:ext cx="22299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Next Generation Sequencing</a:t>
            </a:r>
            <a:endParaRPr lang="en-US" sz="3200" dirty="0"/>
          </a:p>
        </p:txBody>
      </p:sp>
      <p:sp>
        <p:nvSpPr>
          <p:cNvPr id="36" name="Right Arrow 35"/>
          <p:cNvSpPr/>
          <p:nvPr/>
        </p:nvSpPr>
        <p:spPr>
          <a:xfrm>
            <a:off x="4355053" y="2715684"/>
            <a:ext cx="2321959" cy="53860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63" name="Rectangle 62"/>
          <p:cNvSpPr/>
          <p:nvPr/>
        </p:nvSpPr>
        <p:spPr>
          <a:xfrm>
            <a:off x="4244571" y="2397929"/>
            <a:ext cx="223723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/>
              <a:t>Many Unknown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 smtClean="0"/>
              <a:t> Species</a:t>
            </a:r>
            <a:endParaRPr lang="en-US" sz="2400" dirty="0"/>
          </a:p>
        </p:txBody>
      </p:sp>
      <p:sp>
        <p:nvSpPr>
          <p:cNvPr id="64" name="Rectangle 63"/>
          <p:cNvSpPr/>
          <p:nvPr/>
        </p:nvSpPr>
        <p:spPr>
          <a:xfrm>
            <a:off x="811712" y="2311619"/>
            <a:ext cx="16671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/>
              <a:t>Few </a:t>
            </a:r>
            <a:r>
              <a:rPr lang="en-US" sz="2400" dirty="0"/>
              <a:t>K</a:t>
            </a:r>
            <a:r>
              <a:rPr lang="en-US" sz="2400" dirty="0" smtClean="0"/>
              <a:t>nown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 smtClean="0"/>
              <a:t> Species</a:t>
            </a:r>
            <a:endParaRPr lang="en-US" sz="2400" dirty="0"/>
          </a:p>
        </p:txBody>
      </p:sp>
      <p:sp>
        <p:nvSpPr>
          <p:cNvPr id="68" name="Bent Arrow 67"/>
          <p:cNvSpPr/>
          <p:nvPr/>
        </p:nvSpPr>
        <p:spPr>
          <a:xfrm rot="5400000" flipV="1">
            <a:off x="992489" y="2308105"/>
            <a:ext cx="993356" cy="1932549"/>
          </a:xfrm>
          <a:prstGeom prst="bentArrow">
            <a:avLst>
              <a:gd name="adj1" fmla="val 28134"/>
              <a:gd name="adj2" fmla="val 25554"/>
              <a:gd name="adj3" fmla="val 24532"/>
              <a:gd name="adj4" fmla="val 3851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97" name="Bent Arrow 196"/>
          <p:cNvSpPr/>
          <p:nvPr/>
        </p:nvSpPr>
        <p:spPr>
          <a:xfrm rot="16200000" flipH="1" flipV="1">
            <a:off x="2561521" y="1218790"/>
            <a:ext cx="993356" cy="1274677"/>
          </a:xfrm>
          <a:prstGeom prst="bentArrow">
            <a:avLst>
              <a:gd name="adj1" fmla="val 28134"/>
              <a:gd name="adj2" fmla="val 25554"/>
              <a:gd name="adj3" fmla="val 24532"/>
              <a:gd name="adj4" fmla="val 3851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984281" y="629029"/>
            <a:ext cx="47630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u="sng" dirty="0" smtClean="0"/>
              <a:t>Environmental</a:t>
            </a:r>
            <a:r>
              <a:rPr lang="en-US" sz="3200" dirty="0" smtClean="0"/>
              <a:t> DNA (eDNA)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835118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59" grpId="0"/>
      <p:bldP spid="36" grpId="0" animBg="1"/>
      <p:bldP spid="63" grpId="0"/>
      <p:bldP spid="64" grpId="0"/>
      <p:bldP spid="6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99935" y="2094770"/>
            <a:ext cx="841283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Objective:</a:t>
            </a:r>
            <a:endParaRPr lang="en-US" sz="3200" dirty="0" smtClean="0"/>
          </a:p>
          <a:p>
            <a:pPr marL="457200" indent="-225425">
              <a:buFont typeface="Arial" panose="020B0604020202020204" pitchFamily="34" charset="0"/>
              <a:buChar char="•"/>
            </a:pPr>
            <a:r>
              <a:rPr lang="en-US" sz="2800" dirty="0" smtClean="0"/>
              <a:t>Predict occurrences of freshwater Species of Concern</a:t>
            </a:r>
          </a:p>
          <a:p>
            <a:pPr marL="457200" indent="-225425">
              <a:buFont typeface="Arial" panose="020B0604020202020204" pitchFamily="34" charset="0"/>
              <a:buChar char="•"/>
            </a:pPr>
            <a:r>
              <a:rPr lang="en-US" sz="2800" dirty="0" smtClean="0"/>
              <a:t>Reach level predictions over entire regions to support management</a:t>
            </a:r>
          </a:p>
          <a:p>
            <a:pPr marL="457200" indent="-225425">
              <a:buFont typeface="Arial" panose="020B0604020202020204" pitchFamily="34" charset="0"/>
              <a:buChar char="•"/>
            </a:pPr>
            <a:r>
              <a:rPr lang="en-US" sz="2800" dirty="0" smtClean="0"/>
              <a:t>SDM using eDNA &amp; remote sensing data</a:t>
            </a:r>
            <a:endParaRPr 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604938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4656231" y="188188"/>
            <a:ext cx="4365294" cy="154309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How do we measure when they are so hard to find?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155640" y="957767"/>
            <a:ext cx="450059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Amplification &amp; Detection</a:t>
            </a:r>
          </a:p>
          <a:p>
            <a:pPr marL="457200" indent="-225425">
              <a:buFont typeface="Arial" panose="020B0604020202020204" pitchFamily="34" charset="0"/>
              <a:buChar char="•"/>
            </a:pPr>
            <a:r>
              <a:rPr lang="en-US" sz="2800" dirty="0" smtClean="0"/>
              <a:t>Quantitative PCR (qPCR)</a:t>
            </a:r>
          </a:p>
        </p:txBody>
      </p:sp>
      <p:grpSp>
        <p:nvGrpSpPr>
          <p:cNvPr id="130" name="Group 129"/>
          <p:cNvGrpSpPr/>
          <p:nvPr/>
        </p:nvGrpSpPr>
        <p:grpSpPr>
          <a:xfrm>
            <a:off x="932173" y="3353615"/>
            <a:ext cx="6092070" cy="1965185"/>
            <a:chOff x="515491" y="4791075"/>
            <a:chExt cx="6092070" cy="1965185"/>
          </a:xfrm>
        </p:grpSpPr>
        <p:grpSp>
          <p:nvGrpSpPr>
            <p:cNvPr id="2048" name="Group 2047"/>
            <p:cNvGrpSpPr/>
            <p:nvPr/>
          </p:nvGrpSpPr>
          <p:grpSpPr>
            <a:xfrm>
              <a:off x="528219" y="5410683"/>
              <a:ext cx="872354" cy="116193"/>
              <a:chOff x="588584" y="6201103"/>
              <a:chExt cx="872354" cy="116193"/>
            </a:xfrm>
          </p:grpSpPr>
          <p:cxnSp>
            <p:nvCxnSpPr>
              <p:cNvPr id="73" name="Straight Connector 72"/>
              <p:cNvCxnSpPr/>
              <p:nvPr/>
            </p:nvCxnSpPr>
            <p:spPr>
              <a:xfrm>
                <a:off x="588584" y="6201103"/>
                <a:ext cx="872354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/>
              <p:cNvCxnSpPr/>
              <p:nvPr/>
            </p:nvCxnSpPr>
            <p:spPr>
              <a:xfrm>
                <a:off x="656885" y="6212219"/>
                <a:ext cx="0" cy="105077"/>
              </a:xfrm>
              <a:prstGeom prst="line">
                <a:avLst/>
              </a:prstGeom>
              <a:ln w="381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/>
              <p:cNvCxnSpPr/>
              <p:nvPr/>
            </p:nvCxnSpPr>
            <p:spPr>
              <a:xfrm>
                <a:off x="747372" y="6212219"/>
                <a:ext cx="0" cy="105077"/>
              </a:xfrm>
              <a:prstGeom prst="line">
                <a:avLst/>
              </a:prstGeom>
              <a:ln w="38100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/>
              <p:cNvCxnSpPr/>
              <p:nvPr/>
            </p:nvCxnSpPr>
            <p:spPr>
              <a:xfrm flipH="1">
                <a:off x="845004" y="6212219"/>
                <a:ext cx="0" cy="105077"/>
              </a:xfrm>
              <a:prstGeom prst="line">
                <a:avLst/>
              </a:prstGeom>
              <a:ln w="38100">
                <a:solidFill>
                  <a:srgbClr val="FF99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/>
              <p:cNvCxnSpPr/>
              <p:nvPr/>
            </p:nvCxnSpPr>
            <p:spPr>
              <a:xfrm>
                <a:off x="923585" y="6212219"/>
                <a:ext cx="0" cy="105077"/>
              </a:xfrm>
              <a:prstGeom prst="line">
                <a:avLst/>
              </a:prstGeom>
              <a:ln w="381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/>
              <p:cNvCxnSpPr/>
              <p:nvPr/>
            </p:nvCxnSpPr>
            <p:spPr>
              <a:xfrm>
                <a:off x="1022039" y="6212219"/>
                <a:ext cx="0" cy="105077"/>
              </a:xfrm>
              <a:prstGeom prst="line">
                <a:avLst/>
              </a:prstGeom>
              <a:ln w="38100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/>
              <p:cNvCxnSpPr/>
              <p:nvPr/>
            </p:nvCxnSpPr>
            <p:spPr>
              <a:xfrm>
                <a:off x="1111704" y="6212219"/>
                <a:ext cx="0" cy="105077"/>
              </a:xfrm>
              <a:prstGeom prst="line">
                <a:avLst/>
              </a:prstGeom>
              <a:ln w="381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/>
              <p:cNvCxnSpPr/>
              <p:nvPr/>
            </p:nvCxnSpPr>
            <p:spPr>
              <a:xfrm>
                <a:off x="1207777" y="6212219"/>
                <a:ext cx="0" cy="105077"/>
              </a:xfrm>
              <a:prstGeom prst="line">
                <a:avLst/>
              </a:prstGeom>
              <a:ln w="3810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/>
              <p:cNvCxnSpPr/>
              <p:nvPr/>
            </p:nvCxnSpPr>
            <p:spPr>
              <a:xfrm>
                <a:off x="1295883" y="6212219"/>
                <a:ext cx="0" cy="105077"/>
              </a:xfrm>
              <a:prstGeom prst="line">
                <a:avLst/>
              </a:prstGeom>
              <a:ln w="3810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92"/>
              <p:cNvCxnSpPr/>
              <p:nvPr/>
            </p:nvCxnSpPr>
            <p:spPr>
              <a:xfrm>
                <a:off x="1393514" y="6212219"/>
                <a:ext cx="0" cy="105077"/>
              </a:xfrm>
              <a:prstGeom prst="line">
                <a:avLst/>
              </a:prstGeom>
              <a:ln w="38100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0" name="Group 49"/>
            <p:cNvGrpSpPr/>
            <p:nvPr/>
          </p:nvGrpSpPr>
          <p:grpSpPr>
            <a:xfrm>
              <a:off x="515491" y="5545181"/>
              <a:ext cx="872354" cy="117987"/>
              <a:chOff x="588584" y="6345875"/>
              <a:chExt cx="872354" cy="117987"/>
            </a:xfrm>
          </p:grpSpPr>
          <p:cxnSp>
            <p:nvCxnSpPr>
              <p:cNvPr id="46" name="Straight Connector 45"/>
              <p:cNvCxnSpPr/>
              <p:nvPr/>
            </p:nvCxnSpPr>
            <p:spPr>
              <a:xfrm>
                <a:off x="588584" y="6463862"/>
                <a:ext cx="872354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/>
              <p:cNvCxnSpPr/>
              <p:nvPr/>
            </p:nvCxnSpPr>
            <p:spPr>
              <a:xfrm>
                <a:off x="656885" y="6345875"/>
                <a:ext cx="0" cy="105077"/>
              </a:xfrm>
              <a:prstGeom prst="line">
                <a:avLst/>
              </a:prstGeom>
              <a:ln w="38100">
                <a:solidFill>
                  <a:srgbClr val="FF99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/>
              <p:cNvCxnSpPr/>
              <p:nvPr/>
            </p:nvCxnSpPr>
            <p:spPr>
              <a:xfrm>
                <a:off x="747372" y="6345875"/>
                <a:ext cx="0" cy="105077"/>
              </a:xfrm>
              <a:prstGeom prst="line">
                <a:avLst/>
              </a:prstGeom>
              <a:ln w="3810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/>
              <p:cNvCxnSpPr/>
              <p:nvPr/>
            </p:nvCxnSpPr>
            <p:spPr>
              <a:xfrm flipH="1">
                <a:off x="842283" y="6345875"/>
                <a:ext cx="0" cy="105077"/>
              </a:xfrm>
              <a:prstGeom prst="line">
                <a:avLst/>
              </a:prstGeom>
              <a:ln w="381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83"/>
              <p:cNvCxnSpPr/>
              <p:nvPr/>
            </p:nvCxnSpPr>
            <p:spPr>
              <a:xfrm>
                <a:off x="923585" y="6345875"/>
                <a:ext cx="0" cy="105077"/>
              </a:xfrm>
              <a:prstGeom prst="line">
                <a:avLst/>
              </a:prstGeom>
              <a:ln w="38100">
                <a:solidFill>
                  <a:srgbClr val="FF99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/>
              <p:cNvCxnSpPr/>
              <p:nvPr/>
            </p:nvCxnSpPr>
            <p:spPr>
              <a:xfrm>
                <a:off x="1022039" y="6345875"/>
                <a:ext cx="0" cy="105077"/>
              </a:xfrm>
              <a:prstGeom prst="line">
                <a:avLst/>
              </a:prstGeom>
              <a:ln w="3810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/>
              <p:cNvCxnSpPr/>
              <p:nvPr/>
            </p:nvCxnSpPr>
            <p:spPr>
              <a:xfrm>
                <a:off x="1111704" y="6345875"/>
                <a:ext cx="0" cy="105077"/>
              </a:xfrm>
              <a:prstGeom prst="line">
                <a:avLst/>
              </a:prstGeom>
              <a:ln w="38100">
                <a:solidFill>
                  <a:srgbClr val="FF99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/>
              <p:cNvCxnSpPr/>
              <p:nvPr/>
            </p:nvCxnSpPr>
            <p:spPr>
              <a:xfrm>
                <a:off x="1207777" y="6345875"/>
                <a:ext cx="0" cy="105077"/>
              </a:xfrm>
              <a:prstGeom prst="line">
                <a:avLst/>
              </a:prstGeom>
              <a:ln w="38100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/>
              <p:cNvCxnSpPr/>
              <p:nvPr/>
            </p:nvCxnSpPr>
            <p:spPr>
              <a:xfrm>
                <a:off x="1295883" y="6345875"/>
                <a:ext cx="0" cy="105077"/>
              </a:xfrm>
              <a:prstGeom prst="line">
                <a:avLst/>
              </a:prstGeom>
              <a:ln w="38100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Straight Connector 93"/>
              <p:cNvCxnSpPr/>
              <p:nvPr/>
            </p:nvCxnSpPr>
            <p:spPr>
              <a:xfrm>
                <a:off x="1393514" y="6345875"/>
                <a:ext cx="0" cy="105077"/>
              </a:xfrm>
              <a:prstGeom prst="line">
                <a:avLst/>
              </a:prstGeom>
              <a:ln w="3810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7" name="Group 96"/>
            <p:cNvGrpSpPr/>
            <p:nvPr/>
          </p:nvGrpSpPr>
          <p:grpSpPr>
            <a:xfrm>
              <a:off x="2177940" y="4967641"/>
              <a:ext cx="872354" cy="116193"/>
              <a:chOff x="588584" y="6201103"/>
              <a:chExt cx="872354" cy="116193"/>
            </a:xfrm>
          </p:grpSpPr>
          <p:cxnSp>
            <p:nvCxnSpPr>
              <p:cNvPr id="98" name="Straight Connector 97"/>
              <p:cNvCxnSpPr/>
              <p:nvPr/>
            </p:nvCxnSpPr>
            <p:spPr>
              <a:xfrm>
                <a:off x="588584" y="6201103"/>
                <a:ext cx="872354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Straight Connector 98"/>
              <p:cNvCxnSpPr/>
              <p:nvPr/>
            </p:nvCxnSpPr>
            <p:spPr>
              <a:xfrm>
                <a:off x="656885" y="6212219"/>
                <a:ext cx="0" cy="105077"/>
              </a:xfrm>
              <a:prstGeom prst="line">
                <a:avLst/>
              </a:prstGeom>
              <a:ln w="381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Straight Connector 99"/>
              <p:cNvCxnSpPr/>
              <p:nvPr/>
            </p:nvCxnSpPr>
            <p:spPr>
              <a:xfrm>
                <a:off x="747372" y="6212219"/>
                <a:ext cx="0" cy="105077"/>
              </a:xfrm>
              <a:prstGeom prst="line">
                <a:avLst/>
              </a:prstGeom>
              <a:ln w="38100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Straight Connector 100"/>
              <p:cNvCxnSpPr/>
              <p:nvPr/>
            </p:nvCxnSpPr>
            <p:spPr>
              <a:xfrm flipH="1">
                <a:off x="845004" y="6212219"/>
                <a:ext cx="0" cy="105077"/>
              </a:xfrm>
              <a:prstGeom prst="line">
                <a:avLst/>
              </a:prstGeom>
              <a:ln w="38100">
                <a:solidFill>
                  <a:srgbClr val="FF99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Straight Connector 101"/>
              <p:cNvCxnSpPr/>
              <p:nvPr/>
            </p:nvCxnSpPr>
            <p:spPr>
              <a:xfrm>
                <a:off x="923585" y="6212219"/>
                <a:ext cx="0" cy="105077"/>
              </a:xfrm>
              <a:prstGeom prst="line">
                <a:avLst/>
              </a:prstGeom>
              <a:ln w="381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Straight Connector 102"/>
              <p:cNvCxnSpPr/>
              <p:nvPr/>
            </p:nvCxnSpPr>
            <p:spPr>
              <a:xfrm>
                <a:off x="1022039" y="6212219"/>
                <a:ext cx="0" cy="105077"/>
              </a:xfrm>
              <a:prstGeom prst="line">
                <a:avLst/>
              </a:prstGeom>
              <a:ln w="38100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Straight Connector 103"/>
              <p:cNvCxnSpPr/>
              <p:nvPr/>
            </p:nvCxnSpPr>
            <p:spPr>
              <a:xfrm>
                <a:off x="1111704" y="6212219"/>
                <a:ext cx="0" cy="105077"/>
              </a:xfrm>
              <a:prstGeom prst="line">
                <a:avLst/>
              </a:prstGeom>
              <a:ln w="381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Straight Connector 104"/>
              <p:cNvCxnSpPr/>
              <p:nvPr/>
            </p:nvCxnSpPr>
            <p:spPr>
              <a:xfrm>
                <a:off x="1207777" y="6212219"/>
                <a:ext cx="0" cy="105077"/>
              </a:xfrm>
              <a:prstGeom prst="line">
                <a:avLst/>
              </a:prstGeom>
              <a:ln w="3810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Straight Connector 105"/>
              <p:cNvCxnSpPr/>
              <p:nvPr/>
            </p:nvCxnSpPr>
            <p:spPr>
              <a:xfrm>
                <a:off x="1295883" y="6212219"/>
                <a:ext cx="0" cy="105077"/>
              </a:xfrm>
              <a:prstGeom prst="line">
                <a:avLst/>
              </a:prstGeom>
              <a:ln w="3810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Straight Connector 106"/>
              <p:cNvCxnSpPr/>
              <p:nvPr/>
            </p:nvCxnSpPr>
            <p:spPr>
              <a:xfrm>
                <a:off x="1393514" y="6212219"/>
                <a:ext cx="0" cy="105077"/>
              </a:xfrm>
              <a:prstGeom prst="line">
                <a:avLst/>
              </a:prstGeom>
              <a:ln w="38100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8" name="Group 107"/>
            <p:cNvGrpSpPr/>
            <p:nvPr/>
          </p:nvGrpSpPr>
          <p:grpSpPr>
            <a:xfrm>
              <a:off x="2151752" y="6126236"/>
              <a:ext cx="872354" cy="117987"/>
              <a:chOff x="588584" y="6345875"/>
              <a:chExt cx="872354" cy="117987"/>
            </a:xfrm>
          </p:grpSpPr>
          <p:cxnSp>
            <p:nvCxnSpPr>
              <p:cNvPr id="109" name="Straight Connector 108"/>
              <p:cNvCxnSpPr/>
              <p:nvPr/>
            </p:nvCxnSpPr>
            <p:spPr>
              <a:xfrm>
                <a:off x="588584" y="6463862"/>
                <a:ext cx="872354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Straight Connector 109"/>
              <p:cNvCxnSpPr/>
              <p:nvPr/>
            </p:nvCxnSpPr>
            <p:spPr>
              <a:xfrm>
                <a:off x="656885" y="6345875"/>
                <a:ext cx="0" cy="105077"/>
              </a:xfrm>
              <a:prstGeom prst="line">
                <a:avLst/>
              </a:prstGeom>
              <a:ln w="38100">
                <a:solidFill>
                  <a:srgbClr val="FF99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Straight Connector 110"/>
              <p:cNvCxnSpPr/>
              <p:nvPr/>
            </p:nvCxnSpPr>
            <p:spPr>
              <a:xfrm>
                <a:off x="747372" y="6345875"/>
                <a:ext cx="0" cy="105077"/>
              </a:xfrm>
              <a:prstGeom prst="line">
                <a:avLst/>
              </a:prstGeom>
              <a:ln w="3810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" name="Straight Connector 111"/>
              <p:cNvCxnSpPr/>
              <p:nvPr/>
            </p:nvCxnSpPr>
            <p:spPr>
              <a:xfrm flipH="1">
                <a:off x="842283" y="6345875"/>
                <a:ext cx="0" cy="105077"/>
              </a:xfrm>
              <a:prstGeom prst="line">
                <a:avLst/>
              </a:prstGeom>
              <a:ln w="381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Straight Connector 112"/>
              <p:cNvCxnSpPr/>
              <p:nvPr/>
            </p:nvCxnSpPr>
            <p:spPr>
              <a:xfrm>
                <a:off x="923585" y="6345875"/>
                <a:ext cx="0" cy="105077"/>
              </a:xfrm>
              <a:prstGeom prst="line">
                <a:avLst/>
              </a:prstGeom>
              <a:ln w="38100">
                <a:solidFill>
                  <a:srgbClr val="FF99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Straight Connector 113"/>
              <p:cNvCxnSpPr/>
              <p:nvPr/>
            </p:nvCxnSpPr>
            <p:spPr>
              <a:xfrm>
                <a:off x="1022039" y="6345875"/>
                <a:ext cx="0" cy="105077"/>
              </a:xfrm>
              <a:prstGeom prst="line">
                <a:avLst/>
              </a:prstGeom>
              <a:ln w="3810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Straight Connector 114"/>
              <p:cNvCxnSpPr/>
              <p:nvPr/>
            </p:nvCxnSpPr>
            <p:spPr>
              <a:xfrm>
                <a:off x="1111704" y="6345875"/>
                <a:ext cx="0" cy="105077"/>
              </a:xfrm>
              <a:prstGeom prst="line">
                <a:avLst/>
              </a:prstGeom>
              <a:ln w="38100">
                <a:solidFill>
                  <a:srgbClr val="FF99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Straight Connector 115"/>
              <p:cNvCxnSpPr/>
              <p:nvPr/>
            </p:nvCxnSpPr>
            <p:spPr>
              <a:xfrm>
                <a:off x="1207777" y="6345875"/>
                <a:ext cx="0" cy="105077"/>
              </a:xfrm>
              <a:prstGeom prst="line">
                <a:avLst/>
              </a:prstGeom>
              <a:ln w="38100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Straight Connector 116"/>
              <p:cNvCxnSpPr/>
              <p:nvPr/>
            </p:nvCxnSpPr>
            <p:spPr>
              <a:xfrm>
                <a:off x="1295883" y="6345875"/>
                <a:ext cx="0" cy="105077"/>
              </a:xfrm>
              <a:prstGeom prst="line">
                <a:avLst/>
              </a:prstGeom>
              <a:ln w="38100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Straight Connector 117"/>
              <p:cNvCxnSpPr/>
              <p:nvPr/>
            </p:nvCxnSpPr>
            <p:spPr>
              <a:xfrm>
                <a:off x="1393514" y="6345875"/>
                <a:ext cx="0" cy="105077"/>
              </a:xfrm>
              <a:prstGeom prst="line">
                <a:avLst/>
              </a:prstGeom>
              <a:ln w="3810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057" name="Group 2056"/>
            <p:cNvGrpSpPr/>
            <p:nvPr/>
          </p:nvGrpSpPr>
          <p:grpSpPr>
            <a:xfrm rot="1600580">
              <a:off x="3101744" y="5510287"/>
              <a:ext cx="432677" cy="215893"/>
              <a:chOff x="4313474" y="5642757"/>
              <a:chExt cx="432677" cy="215893"/>
            </a:xfrm>
          </p:grpSpPr>
          <p:grpSp>
            <p:nvGrpSpPr>
              <p:cNvPr id="2050" name="Group 2049"/>
              <p:cNvGrpSpPr/>
              <p:nvPr/>
            </p:nvGrpSpPr>
            <p:grpSpPr>
              <a:xfrm>
                <a:off x="4368715" y="5742457"/>
                <a:ext cx="377436" cy="116193"/>
                <a:chOff x="4219575" y="5948197"/>
                <a:chExt cx="377436" cy="116193"/>
              </a:xfrm>
            </p:grpSpPr>
            <p:cxnSp>
              <p:nvCxnSpPr>
                <p:cNvPr id="120" name="Straight Connector 119"/>
                <p:cNvCxnSpPr/>
                <p:nvPr/>
              </p:nvCxnSpPr>
              <p:spPr>
                <a:xfrm>
                  <a:off x="4219575" y="5948197"/>
                  <a:ext cx="377436" cy="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6" name="Straight Connector 125"/>
                <p:cNvCxnSpPr/>
                <p:nvPr/>
              </p:nvCxnSpPr>
              <p:spPr>
                <a:xfrm>
                  <a:off x="4247777" y="5959313"/>
                  <a:ext cx="0" cy="105077"/>
                </a:xfrm>
                <a:prstGeom prst="line">
                  <a:avLst/>
                </a:prstGeom>
                <a:ln w="38100"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7" name="Straight Connector 126"/>
                <p:cNvCxnSpPr/>
                <p:nvPr/>
              </p:nvCxnSpPr>
              <p:spPr>
                <a:xfrm>
                  <a:off x="4343850" y="5959313"/>
                  <a:ext cx="0" cy="105077"/>
                </a:xfrm>
                <a:prstGeom prst="line">
                  <a:avLst/>
                </a:prstGeom>
                <a:ln w="38100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8" name="Straight Connector 127"/>
                <p:cNvCxnSpPr/>
                <p:nvPr/>
              </p:nvCxnSpPr>
              <p:spPr>
                <a:xfrm>
                  <a:off x="4431956" y="5959313"/>
                  <a:ext cx="0" cy="105077"/>
                </a:xfrm>
                <a:prstGeom prst="line">
                  <a:avLst/>
                </a:prstGeom>
                <a:ln w="38100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Straight Connector 128"/>
                <p:cNvCxnSpPr/>
                <p:nvPr/>
              </p:nvCxnSpPr>
              <p:spPr>
                <a:xfrm>
                  <a:off x="4529587" y="5959313"/>
                  <a:ext cx="0" cy="105077"/>
                </a:xfrm>
                <a:prstGeom prst="line">
                  <a:avLst/>
                </a:prstGeom>
                <a:ln w="38100">
                  <a:solidFill>
                    <a:srgbClr val="7030A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051" name="Oval 2050"/>
              <p:cNvSpPr/>
              <p:nvPr/>
            </p:nvSpPr>
            <p:spPr>
              <a:xfrm>
                <a:off x="4313474" y="5642757"/>
                <a:ext cx="110482" cy="126706"/>
              </a:xfrm>
              <a:prstGeom prst="ellipse">
                <a:avLst/>
              </a:prstGeom>
              <a:solidFill>
                <a:srgbClr val="00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056" name="Group 2055"/>
            <p:cNvGrpSpPr/>
            <p:nvPr/>
          </p:nvGrpSpPr>
          <p:grpSpPr>
            <a:xfrm rot="2192614">
              <a:off x="2078344" y="5500400"/>
              <a:ext cx="261517" cy="184217"/>
              <a:chOff x="3761208" y="5880173"/>
              <a:chExt cx="261517" cy="184217"/>
            </a:xfrm>
          </p:grpSpPr>
          <p:cxnSp>
            <p:nvCxnSpPr>
              <p:cNvPr id="121" name="Straight Connector 120"/>
              <p:cNvCxnSpPr/>
              <p:nvPr/>
            </p:nvCxnSpPr>
            <p:spPr>
              <a:xfrm>
                <a:off x="3792958" y="5959313"/>
                <a:ext cx="0" cy="105077"/>
              </a:xfrm>
              <a:prstGeom prst="line">
                <a:avLst/>
              </a:prstGeom>
              <a:ln w="381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Straight Connector 121"/>
              <p:cNvCxnSpPr/>
              <p:nvPr/>
            </p:nvCxnSpPr>
            <p:spPr>
              <a:xfrm>
                <a:off x="3883445" y="5959313"/>
                <a:ext cx="0" cy="105077"/>
              </a:xfrm>
              <a:prstGeom prst="line">
                <a:avLst/>
              </a:prstGeom>
              <a:ln w="38100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Straight Connector 122"/>
              <p:cNvCxnSpPr/>
              <p:nvPr/>
            </p:nvCxnSpPr>
            <p:spPr>
              <a:xfrm flipH="1">
                <a:off x="3981077" y="5959313"/>
                <a:ext cx="0" cy="105077"/>
              </a:xfrm>
              <a:prstGeom prst="line">
                <a:avLst/>
              </a:prstGeom>
              <a:ln w="38100">
                <a:solidFill>
                  <a:srgbClr val="FF99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" name="Straight Connector 130"/>
              <p:cNvCxnSpPr/>
              <p:nvPr/>
            </p:nvCxnSpPr>
            <p:spPr>
              <a:xfrm>
                <a:off x="3761208" y="5948197"/>
                <a:ext cx="261517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Straight Connector 134"/>
              <p:cNvCxnSpPr/>
              <p:nvPr/>
            </p:nvCxnSpPr>
            <p:spPr>
              <a:xfrm>
                <a:off x="3914775" y="5880173"/>
                <a:ext cx="107950" cy="63353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059" name="TextBox 2058"/>
            <p:cNvSpPr txBox="1"/>
            <p:nvPr/>
          </p:nvSpPr>
          <p:spPr>
            <a:xfrm rot="16200000">
              <a:off x="1349513" y="5320681"/>
              <a:ext cx="114281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Primers</a:t>
              </a:r>
              <a:endParaRPr lang="en-US" sz="2400" dirty="0"/>
            </a:p>
          </p:txBody>
        </p:sp>
        <p:sp>
          <p:nvSpPr>
            <p:cNvPr id="141" name="TextBox 140"/>
            <p:cNvSpPr txBox="1"/>
            <p:nvPr/>
          </p:nvSpPr>
          <p:spPr>
            <a:xfrm rot="5400000">
              <a:off x="3198930" y="5435444"/>
              <a:ext cx="104374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Probes</a:t>
              </a:r>
              <a:endParaRPr lang="en-US" sz="2400" dirty="0"/>
            </a:p>
          </p:txBody>
        </p:sp>
        <p:cxnSp>
          <p:nvCxnSpPr>
            <p:cNvPr id="2063" name="Straight Arrow Connector 2062"/>
            <p:cNvCxnSpPr/>
            <p:nvPr/>
          </p:nvCxnSpPr>
          <p:spPr>
            <a:xfrm>
              <a:off x="2200581" y="5753631"/>
              <a:ext cx="62504" cy="362449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77" name="Freeform 2076"/>
            <p:cNvSpPr/>
            <p:nvPr/>
          </p:nvSpPr>
          <p:spPr>
            <a:xfrm>
              <a:off x="2706163" y="5753631"/>
              <a:ext cx="533400" cy="304800"/>
            </a:xfrm>
            <a:custGeom>
              <a:avLst/>
              <a:gdLst>
                <a:gd name="connsiteX0" fmla="*/ 533400 w 533400"/>
                <a:gd name="connsiteY0" fmla="*/ 0 h 304800"/>
                <a:gd name="connsiteX1" fmla="*/ 381000 w 533400"/>
                <a:gd name="connsiteY1" fmla="*/ 152400 h 304800"/>
                <a:gd name="connsiteX2" fmla="*/ 76200 w 533400"/>
                <a:gd name="connsiteY2" fmla="*/ 160020 h 304800"/>
                <a:gd name="connsiteX3" fmla="*/ 0 w 533400"/>
                <a:gd name="connsiteY3" fmla="*/ 304800 h 304800"/>
                <a:gd name="connsiteX0" fmla="*/ 533400 w 533400"/>
                <a:gd name="connsiteY0" fmla="*/ 0 h 304800"/>
                <a:gd name="connsiteX1" fmla="*/ 381000 w 533400"/>
                <a:gd name="connsiteY1" fmla="*/ 152400 h 304800"/>
                <a:gd name="connsiteX2" fmla="*/ 76200 w 533400"/>
                <a:gd name="connsiteY2" fmla="*/ 160020 h 304800"/>
                <a:gd name="connsiteX3" fmla="*/ 0 w 533400"/>
                <a:gd name="connsiteY3" fmla="*/ 304800 h 304800"/>
                <a:gd name="connsiteX0" fmla="*/ 533400 w 533400"/>
                <a:gd name="connsiteY0" fmla="*/ 0 h 304800"/>
                <a:gd name="connsiteX1" fmla="*/ 381000 w 533400"/>
                <a:gd name="connsiteY1" fmla="*/ 152400 h 304800"/>
                <a:gd name="connsiteX2" fmla="*/ 76200 w 533400"/>
                <a:gd name="connsiteY2" fmla="*/ 160020 h 304800"/>
                <a:gd name="connsiteX3" fmla="*/ 0 w 533400"/>
                <a:gd name="connsiteY3" fmla="*/ 304800 h 304800"/>
                <a:gd name="connsiteX0" fmla="*/ 533400 w 533400"/>
                <a:gd name="connsiteY0" fmla="*/ 0 h 304800"/>
                <a:gd name="connsiteX1" fmla="*/ 381000 w 533400"/>
                <a:gd name="connsiteY1" fmla="*/ 152400 h 304800"/>
                <a:gd name="connsiteX2" fmla="*/ 76200 w 533400"/>
                <a:gd name="connsiteY2" fmla="*/ 160020 h 304800"/>
                <a:gd name="connsiteX3" fmla="*/ 0 w 533400"/>
                <a:gd name="connsiteY3" fmla="*/ 304800 h 30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3400" h="304800">
                  <a:moveTo>
                    <a:pt x="533400" y="0"/>
                  </a:moveTo>
                  <a:cubicBezTo>
                    <a:pt x="482600" y="50800"/>
                    <a:pt x="457200" y="125730"/>
                    <a:pt x="381000" y="152400"/>
                  </a:cubicBezTo>
                  <a:cubicBezTo>
                    <a:pt x="304800" y="179070"/>
                    <a:pt x="139700" y="134620"/>
                    <a:pt x="76200" y="160020"/>
                  </a:cubicBezTo>
                  <a:cubicBezTo>
                    <a:pt x="12700" y="185420"/>
                    <a:pt x="25400" y="256540"/>
                    <a:pt x="0" y="304800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6" name="Group 95"/>
            <p:cNvGrpSpPr/>
            <p:nvPr/>
          </p:nvGrpSpPr>
          <p:grpSpPr>
            <a:xfrm>
              <a:off x="4366090" y="5989549"/>
              <a:ext cx="873066" cy="241764"/>
              <a:chOff x="4728040" y="6151474"/>
              <a:chExt cx="873066" cy="241764"/>
            </a:xfrm>
          </p:grpSpPr>
          <p:grpSp>
            <p:nvGrpSpPr>
              <p:cNvPr id="158" name="Group 157"/>
              <p:cNvGrpSpPr/>
              <p:nvPr/>
            </p:nvGrpSpPr>
            <p:grpSpPr>
              <a:xfrm>
                <a:off x="4728040" y="6275251"/>
                <a:ext cx="872354" cy="117987"/>
                <a:chOff x="588584" y="6345875"/>
                <a:chExt cx="872354" cy="117987"/>
              </a:xfrm>
            </p:grpSpPr>
            <p:cxnSp>
              <p:nvCxnSpPr>
                <p:cNvPr id="159" name="Straight Connector 158"/>
                <p:cNvCxnSpPr/>
                <p:nvPr/>
              </p:nvCxnSpPr>
              <p:spPr>
                <a:xfrm>
                  <a:off x="588584" y="6463862"/>
                  <a:ext cx="872354" cy="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0" name="Straight Connector 159"/>
                <p:cNvCxnSpPr/>
                <p:nvPr/>
              </p:nvCxnSpPr>
              <p:spPr>
                <a:xfrm>
                  <a:off x="656885" y="6345875"/>
                  <a:ext cx="0" cy="105077"/>
                </a:xfrm>
                <a:prstGeom prst="line">
                  <a:avLst/>
                </a:prstGeom>
                <a:ln w="38100">
                  <a:solidFill>
                    <a:srgbClr val="FF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1" name="Straight Connector 160"/>
                <p:cNvCxnSpPr/>
                <p:nvPr/>
              </p:nvCxnSpPr>
              <p:spPr>
                <a:xfrm>
                  <a:off x="747372" y="6345875"/>
                  <a:ext cx="0" cy="105077"/>
                </a:xfrm>
                <a:prstGeom prst="line">
                  <a:avLst/>
                </a:prstGeom>
                <a:ln w="38100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2" name="Straight Connector 161"/>
                <p:cNvCxnSpPr/>
                <p:nvPr/>
              </p:nvCxnSpPr>
              <p:spPr>
                <a:xfrm flipH="1">
                  <a:off x="842283" y="6345875"/>
                  <a:ext cx="0" cy="105077"/>
                </a:xfrm>
                <a:prstGeom prst="line">
                  <a:avLst/>
                </a:prstGeom>
                <a:ln w="38100"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3" name="Straight Connector 162"/>
                <p:cNvCxnSpPr/>
                <p:nvPr/>
              </p:nvCxnSpPr>
              <p:spPr>
                <a:xfrm>
                  <a:off x="923585" y="6345875"/>
                  <a:ext cx="0" cy="105077"/>
                </a:xfrm>
                <a:prstGeom prst="line">
                  <a:avLst/>
                </a:prstGeom>
                <a:ln w="38100">
                  <a:solidFill>
                    <a:srgbClr val="FF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4" name="Straight Connector 163"/>
                <p:cNvCxnSpPr/>
                <p:nvPr/>
              </p:nvCxnSpPr>
              <p:spPr>
                <a:xfrm>
                  <a:off x="1022039" y="6345875"/>
                  <a:ext cx="0" cy="105077"/>
                </a:xfrm>
                <a:prstGeom prst="line">
                  <a:avLst/>
                </a:prstGeom>
                <a:ln w="38100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5" name="Straight Connector 164"/>
                <p:cNvCxnSpPr/>
                <p:nvPr/>
              </p:nvCxnSpPr>
              <p:spPr>
                <a:xfrm>
                  <a:off x="1111704" y="6345875"/>
                  <a:ext cx="0" cy="105077"/>
                </a:xfrm>
                <a:prstGeom prst="line">
                  <a:avLst/>
                </a:prstGeom>
                <a:ln w="38100">
                  <a:solidFill>
                    <a:srgbClr val="FF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6" name="Straight Connector 165"/>
                <p:cNvCxnSpPr/>
                <p:nvPr/>
              </p:nvCxnSpPr>
              <p:spPr>
                <a:xfrm>
                  <a:off x="1207777" y="6345875"/>
                  <a:ext cx="0" cy="105077"/>
                </a:xfrm>
                <a:prstGeom prst="line">
                  <a:avLst/>
                </a:prstGeom>
                <a:ln w="38100">
                  <a:solidFill>
                    <a:srgbClr val="7030A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7" name="Straight Connector 166"/>
                <p:cNvCxnSpPr/>
                <p:nvPr/>
              </p:nvCxnSpPr>
              <p:spPr>
                <a:xfrm>
                  <a:off x="1295883" y="6345875"/>
                  <a:ext cx="0" cy="105077"/>
                </a:xfrm>
                <a:prstGeom prst="line">
                  <a:avLst/>
                </a:prstGeom>
                <a:ln w="38100">
                  <a:solidFill>
                    <a:srgbClr val="7030A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8" name="Straight Connector 167"/>
                <p:cNvCxnSpPr/>
                <p:nvPr/>
              </p:nvCxnSpPr>
              <p:spPr>
                <a:xfrm>
                  <a:off x="1393514" y="6345875"/>
                  <a:ext cx="0" cy="105077"/>
                </a:xfrm>
                <a:prstGeom prst="line">
                  <a:avLst/>
                </a:prstGeom>
                <a:ln w="38100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9" name="Group 168"/>
              <p:cNvGrpSpPr/>
              <p:nvPr/>
            </p:nvGrpSpPr>
            <p:grpSpPr>
              <a:xfrm>
                <a:off x="4728752" y="6151474"/>
                <a:ext cx="872354" cy="116193"/>
                <a:chOff x="588584" y="6201103"/>
                <a:chExt cx="872354" cy="116193"/>
              </a:xfrm>
            </p:grpSpPr>
            <p:cxnSp>
              <p:nvCxnSpPr>
                <p:cNvPr id="170" name="Straight Connector 169"/>
                <p:cNvCxnSpPr/>
                <p:nvPr/>
              </p:nvCxnSpPr>
              <p:spPr>
                <a:xfrm>
                  <a:off x="588584" y="6201103"/>
                  <a:ext cx="872354" cy="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1" name="Straight Connector 170"/>
                <p:cNvCxnSpPr/>
                <p:nvPr/>
              </p:nvCxnSpPr>
              <p:spPr>
                <a:xfrm>
                  <a:off x="656885" y="6212219"/>
                  <a:ext cx="0" cy="105077"/>
                </a:xfrm>
                <a:prstGeom prst="line">
                  <a:avLst/>
                </a:prstGeom>
                <a:ln w="38100"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2" name="Straight Connector 171"/>
                <p:cNvCxnSpPr/>
                <p:nvPr/>
              </p:nvCxnSpPr>
              <p:spPr>
                <a:xfrm>
                  <a:off x="747372" y="6212219"/>
                  <a:ext cx="0" cy="105077"/>
                </a:xfrm>
                <a:prstGeom prst="line">
                  <a:avLst/>
                </a:prstGeom>
                <a:ln w="38100">
                  <a:solidFill>
                    <a:srgbClr val="7030A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3" name="Straight Connector 172"/>
                <p:cNvCxnSpPr/>
                <p:nvPr/>
              </p:nvCxnSpPr>
              <p:spPr>
                <a:xfrm flipH="1">
                  <a:off x="845004" y="6212219"/>
                  <a:ext cx="0" cy="105077"/>
                </a:xfrm>
                <a:prstGeom prst="line">
                  <a:avLst/>
                </a:prstGeom>
                <a:ln w="38100">
                  <a:solidFill>
                    <a:srgbClr val="FF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4" name="Straight Connector 173"/>
                <p:cNvCxnSpPr/>
                <p:nvPr/>
              </p:nvCxnSpPr>
              <p:spPr>
                <a:xfrm>
                  <a:off x="923585" y="6212219"/>
                  <a:ext cx="0" cy="105077"/>
                </a:xfrm>
                <a:prstGeom prst="line">
                  <a:avLst/>
                </a:prstGeom>
                <a:ln w="38100"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5" name="Straight Connector 174"/>
                <p:cNvCxnSpPr/>
                <p:nvPr/>
              </p:nvCxnSpPr>
              <p:spPr>
                <a:xfrm>
                  <a:off x="1022039" y="6212219"/>
                  <a:ext cx="0" cy="105077"/>
                </a:xfrm>
                <a:prstGeom prst="line">
                  <a:avLst/>
                </a:prstGeom>
                <a:ln w="38100">
                  <a:solidFill>
                    <a:srgbClr val="7030A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6" name="Straight Connector 175"/>
                <p:cNvCxnSpPr/>
                <p:nvPr/>
              </p:nvCxnSpPr>
              <p:spPr>
                <a:xfrm>
                  <a:off x="1111704" y="6212219"/>
                  <a:ext cx="0" cy="105077"/>
                </a:xfrm>
                <a:prstGeom prst="line">
                  <a:avLst/>
                </a:prstGeom>
                <a:ln w="38100"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7" name="Straight Connector 176"/>
                <p:cNvCxnSpPr/>
                <p:nvPr/>
              </p:nvCxnSpPr>
              <p:spPr>
                <a:xfrm>
                  <a:off x="1207777" y="6212219"/>
                  <a:ext cx="0" cy="105077"/>
                </a:xfrm>
                <a:prstGeom prst="line">
                  <a:avLst/>
                </a:prstGeom>
                <a:ln w="38100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8" name="Straight Connector 177"/>
                <p:cNvCxnSpPr/>
                <p:nvPr/>
              </p:nvCxnSpPr>
              <p:spPr>
                <a:xfrm>
                  <a:off x="1295883" y="6212219"/>
                  <a:ext cx="0" cy="105077"/>
                </a:xfrm>
                <a:prstGeom prst="line">
                  <a:avLst/>
                </a:prstGeom>
                <a:ln w="38100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9" name="Straight Connector 178"/>
                <p:cNvCxnSpPr/>
                <p:nvPr/>
              </p:nvCxnSpPr>
              <p:spPr>
                <a:xfrm>
                  <a:off x="1393514" y="6212219"/>
                  <a:ext cx="0" cy="105077"/>
                </a:xfrm>
                <a:prstGeom prst="line">
                  <a:avLst/>
                </a:prstGeom>
                <a:ln w="38100">
                  <a:solidFill>
                    <a:srgbClr val="7030A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180" name="Oval 179"/>
            <p:cNvSpPr/>
            <p:nvPr/>
          </p:nvSpPr>
          <p:spPr>
            <a:xfrm>
              <a:off x="4405168" y="5563083"/>
              <a:ext cx="110482" cy="126706"/>
            </a:xfrm>
            <a:prstGeom prst="ellipse">
              <a:avLst/>
            </a:prstGeom>
            <a:solidFill>
              <a:srgbClr val="00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81" name="Group 180"/>
            <p:cNvGrpSpPr/>
            <p:nvPr/>
          </p:nvGrpSpPr>
          <p:grpSpPr>
            <a:xfrm>
              <a:off x="4366090" y="4889963"/>
              <a:ext cx="872354" cy="116193"/>
              <a:chOff x="588584" y="6201103"/>
              <a:chExt cx="872354" cy="116193"/>
            </a:xfrm>
          </p:grpSpPr>
          <p:cxnSp>
            <p:nvCxnSpPr>
              <p:cNvPr id="182" name="Straight Connector 181"/>
              <p:cNvCxnSpPr/>
              <p:nvPr/>
            </p:nvCxnSpPr>
            <p:spPr>
              <a:xfrm>
                <a:off x="588584" y="6201103"/>
                <a:ext cx="872354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3" name="Straight Connector 182"/>
              <p:cNvCxnSpPr/>
              <p:nvPr/>
            </p:nvCxnSpPr>
            <p:spPr>
              <a:xfrm>
                <a:off x="656885" y="6212219"/>
                <a:ext cx="0" cy="105077"/>
              </a:xfrm>
              <a:prstGeom prst="line">
                <a:avLst/>
              </a:prstGeom>
              <a:ln w="381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4" name="Straight Connector 183"/>
              <p:cNvCxnSpPr/>
              <p:nvPr/>
            </p:nvCxnSpPr>
            <p:spPr>
              <a:xfrm>
                <a:off x="747372" y="6212219"/>
                <a:ext cx="0" cy="105077"/>
              </a:xfrm>
              <a:prstGeom prst="line">
                <a:avLst/>
              </a:prstGeom>
              <a:ln w="38100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5" name="Straight Connector 184"/>
              <p:cNvCxnSpPr/>
              <p:nvPr/>
            </p:nvCxnSpPr>
            <p:spPr>
              <a:xfrm flipH="1">
                <a:off x="845004" y="6212219"/>
                <a:ext cx="0" cy="105077"/>
              </a:xfrm>
              <a:prstGeom prst="line">
                <a:avLst/>
              </a:prstGeom>
              <a:ln w="38100">
                <a:solidFill>
                  <a:srgbClr val="FF99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6" name="Straight Connector 185"/>
              <p:cNvCxnSpPr/>
              <p:nvPr/>
            </p:nvCxnSpPr>
            <p:spPr>
              <a:xfrm>
                <a:off x="923585" y="6212219"/>
                <a:ext cx="0" cy="105077"/>
              </a:xfrm>
              <a:prstGeom prst="line">
                <a:avLst/>
              </a:prstGeom>
              <a:ln w="381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7" name="Straight Connector 186"/>
              <p:cNvCxnSpPr/>
              <p:nvPr/>
            </p:nvCxnSpPr>
            <p:spPr>
              <a:xfrm>
                <a:off x="1022039" y="6212219"/>
                <a:ext cx="0" cy="105077"/>
              </a:xfrm>
              <a:prstGeom prst="line">
                <a:avLst/>
              </a:prstGeom>
              <a:ln w="38100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" name="Straight Connector 187"/>
              <p:cNvCxnSpPr/>
              <p:nvPr/>
            </p:nvCxnSpPr>
            <p:spPr>
              <a:xfrm>
                <a:off x="1111704" y="6212219"/>
                <a:ext cx="0" cy="105077"/>
              </a:xfrm>
              <a:prstGeom prst="line">
                <a:avLst/>
              </a:prstGeom>
              <a:ln w="381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9" name="Straight Connector 188"/>
              <p:cNvCxnSpPr/>
              <p:nvPr/>
            </p:nvCxnSpPr>
            <p:spPr>
              <a:xfrm>
                <a:off x="1207777" y="6212219"/>
                <a:ext cx="0" cy="105077"/>
              </a:xfrm>
              <a:prstGeom prst="line">
                <a:avLst/>
              </a:prstGeom>
              <a:ln w="3810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0" name="Straight Connector 189"/>
              <p:cNvCxnSpPr/>
              <p:nvPr/>
            </p:nvCxnSpPr>
            <p:spPr>
              <a:xfrm>
                <a:off x="1295883" y="6212219"/>
                <a:ext cx="0" cy="105077"/>
              </a:xfrm>
              <a:prstGeom prst="line">
                <a:avLst/>
              </a:prstGeom>
              <a:ln w="3810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1" name="Straight Connector 190"/>
              <p:cNvCxnSpPr/>
              <p:nvPr/>
            </p:nvCxnSpPr>
            <p:spPr>
              <a:xfrm>
                <a:off x="1393514" y="6212219"/>
                <a:ext cx="0" cy="105077"/>
              </a:xfrm>
              <a:prstGeom prst="line">
                <a:avLst/>
              </a:prstGeom>
              <a:ln w="38100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92" name="Freeform 191"/>
            <p:cNvSpPr/>
            <p:nvPr/>
          </p:nvSpPr>
          <p:spPr>
            <a:xfrm>
              <a:off x="2797354" y="5127806"/>
              <a:ext cx="501136" cy="368672"/>
            </a:xfrm>
            <a:custGeom>
              <a:avLst/>
              <a:gdLst>
                <a:gd name="connsiteX0" fmla="*/ 533400 w 533400"/>
                <a:gd name="connsiteY0" fmla="*/ 0 h 304800"/>
                <a:gd name="connsiteX1" fmla="*/ 381000 w 533400"/>
                <a:gd name="connsiteY1" fmla="*/ 152400 h 304800"/>
                <a:gd name="connsiteX2" fmla="*/ 76200 w 533400"/>
                <a:gd name="connsiteY2" fmla="*/ 160020 h 304800"/>
                <a:gd name="connsiteX3" fmla="*/ 0 w 533400"/>
                <a:gd name="connsiteY3" fmla="*/ 304800 h 304800"/>
                <a:gd name="connsiteX0" fmla="*/ 533400 w 533400"/>
                <a:gd name="connsiteY0" fmla="*/ 0 h 304800"/>
                <a:gd name="connsiteX1" fmla="*/ 381000 w 533400"/>
                <a:gd name="connsiteY1" fmla="*/ 152400 h 304800"/>
                <a:gd name="connsiteX2" fmla="*/ 76200 w 533400"/>
                <a:gd name="connsiteY2" fmla="*/ 160020 h 304800"/>
                <a:gd name="connsiteX3" fmla="*/ 0 w 533400"/>
                <a:gd name="connsiteY3" fmla="*/ 304800 h 304800"/>
                <a:gd name="connsiteX0" fmla="*/ 533400 w 533400"/>
                <a:gd name="connsiteY0" fmla="*/ 0 h 304800"/>
                <a:gd name="connsiteX1" fmla="*/ 381000 w 533400"/>
                <a:gd name="connsiteY1" fmla="*/ 152400 h 304800"/>
                <a:gd name="connsiteX2" fmla="*/ 76200 w 533400"/>
                <a:gd name="connsiteY2" fmla="*/ 160020 h 304800"/>
                <a:gd name="connsiteX3" fmla="*/ 0 w 533400"/>
                <a:gd name="connsiteY3" fmla="*/ 304800 h 304800"/>
                <a:gd name="connsiteX0" fmla="*/ 533400 w 533400"/>
                <a:gd name="connsiteY0" fmla="*/ 0 h 304800"/>
                <a:gd name="connsiteX1" fmla="*/ 381000 w 533400"/>
                <a:gd name="connsiteY1" fmla="*/ 152400 h 304800"/>
                <a:gd name="connsiteX2" fmla="*/ 76200 w 533400"/>
                <a:gd name="connsiteY2" fmla="*/ 160020 h 304800"/>
                <a:gd name="connsiteX3" fmla="*/ 0 w 533400"/>
                <a:gd name="connsiteY3" fmla="*/ 304800 h 304800"/>
                <a:gd name="connsiteX0" fmla="*/ 533400 w 533400"/>
                <a:gd name="connsiteY0" fmla="*/ 146102 h 450902"/>
                <a:gd name="connsiteX1" fmla="*/ 381000 w 533400"/>
                <a:gd name="connsiteY1" fmla="*/ 298502 h 450902"/>
                <a:gd name="connsiteX2" fmla="*/ 251460 w 533400"/>
                <a:gd name="connsiteY2" fmla="*/ 1322 h 450902"/>
                <a:gd name="connsiteX3" fmla="*/ 0 w 533400"/>
                <a:gd name="connsiteY3" fmla="*/ 450902 h 450902"/>
                <a:gd name="connsiteX0" fmla="*/ 312809 w 312809"/>
                <a:gd name="connsiteY0" fmla="*/ 303960 h 457814"/>
                <a:gd name="connsiteX1" fmla="*/ 160409 w 312809"/>
                <a:gd name="connsiteY1" fmla="*/ 456360 h 457814"/>
                <a:gd name="connsiteX2" fmla="*/ 30869 w 312809"/>
                <a:gd name="connsiteY2" fmla="*/ 159180 h 457814"/>
                <a:gd name="connsiteX3" fmla="*/ 389 w 312809"/>
                <a:gd name="connsiteY3" fmla="*/ 6780 h 457814"/>
                <a:gd name="connsiteX0" fmla="*/ 312809 w 312809"/>
                <a:gd name="connsiteY0" fmla="*/ 303960 h 456360"/>
                <a:gd name="connsiteX1" fmla="*/ 160409 w 312809"/>
                <a:gd name="connsiteY1" fmla="*/ 456360 h 456360"/>
                <a:gd name="connsiteX2" fmla="*/ 46261 w 312809"/>
                <a:gd name="connsiteY2" fmla="*/ 266844 h 456360"/>
                <a:gd name="connsiteX3" fmla="*/ 30869 w 312809"/>
                <a:gd name="connsiteY3" fmla="*/ 159180 h 456360"/>
                <a:gd name="connsiteX4" fmla="*/ 389 w 312809"/>
                <a:gd name="connsiteY4" fmla="*/ 6780 h 456360"/>
                <a:gd name="connsiteX0" fmla="*/ 312809 w 312809"/>
                <a:gd name="connsiteY0" fmla="*/ 303960 h 324633"/>
                <a:gd name="connsiteX1" fmla="*/ 190889 w 312809"/>
                <a:gd name="connsiteY1" fmla="*/ 319200 h 324633"/>
                <a:gd name="connsiteX2" fmla="*/ 46261 w 312809"/>
                <a:gd name="connsiteY2" fmla="*/ 266844 h 324633"/>
                <a:gd name="connsiteX3" fmla="*/ 30869 w 312809"/>
                <a:gd name="connsiteY3" fmla="*/ 159180 h 324633"/>
                <a:gd name="connsiteX4" fmla="*/ 389 w 312809"/>
                <a:gd name="connsiteY4" fmla="*/ 6780 h 324633"/>
                <a:gd name="connsiteX0" fmla="*/ 312809 w 312809"/>
                <a:gd name="connsiteY0" fmla="*/ 303960 h 324633"/>
                <a:gd name="connsiteX1" fmla="*/ 190889 w 312809"/>
                <a:gd name="connsiteY1" fmla="*/ 319200 h 324633"/>
                <a:gd name="connsiteX2" fmla="*/ 61501 w 312809"/>
                <a:gd name="connsiteY2" fmla="*/ 228745 h 324633"/>
                <a:gd name="connsiteX3" fmla="*/ 46261 w 312809"/>
                <a:gd name="connsiteY3" fmla="*/ 266844 h 324633"/>
                <a:gd name="connsiteX4" fmla="*/ 30869 w 312809"/>
                <a:gd name="connsiteY4" fmla="*/ 159180 h 324633"/>
                <a:gd name="connsiteX5" fmla="*/ 389 w 312809"/>
                <a:gd name="connsiteY5" fmla="*/ 6780 h 324633"/>
                <a:gd name="connsiteX0" fmla="*/ 312809 w 312809"/>
                <a:gd name="connsiteY0" fmla="*/ 303960 h 324633"/>
                <a:gd name="connsiteX1" fmla="*/ 190889 w 312809"/>
                <a:gd name="connsiteY1" fmla="*/ 319200 h 324633"/>
                <a:gd name="connsiteX2" fmla="*/ 61501 w 312809"/>
                <a:gd name="connsiteY2" fmla="*/ 228745 h 324633"/>
                <a:gd name="connsiteX3" fmla="*/ 30869 w 312809"/>
                <a:gd name="connsiteY3" fmla="*/ 159180 h 324633"/>
                <a:gd name="connsiteX4" fmla="*/ 389 w 312809"/>
                <a:gd name="connsiteY4" fmla="*/ 6780 h 324633"/>
                <a:gd name="connsiteX0" fmla="*/ 299930 w 299930"/>
                <a:gd name="connsiteY0" fmla="*/ 326266 h 346939"/>
                <a:gd name="connsiteX1" fmla="*/ 178010 w 299930"/>
                <a:gd name="connsiteY1" fmla="*/ 341506 h 346939"/>
                <a:gd name="connsiteX2" fmla="*/ 48622 w 299930"/>
                <a:gd name="connsiteY2" fmla="*/ 251051 h 346939"/>
                <a:gd name="connsiteX3" fmla="*/ 17990 w 299930"/>
                <a:gd name="connsiteY3" fmla="*/ 181486 h 346939"/>
                <a:gd name="connsiteX4" fmla="*/ 56090 w 299930"/>
                <a:gd name="connsiteY4" fmla="*/ 6226 h 346939"/>
                <a:gd name="connsiteX0" fmla="*/ 258993 w 258993"/>
                <a:gd name="connsiteY0" fmla="*/ 320040 h 340713"/>
                <a:gd name="connsiteX1" fmla="*/ 137073 w 258993"/>
                <a:gd name="connsiteY1" fmla="*/ 335280 h 340713"/>
                <a:gd name="connsiteX2" fmla="*/ 7685 w 258993"/>
                <a:gd name="connsiteY2" fmla="*/ 244825 h 340713"/>
                <a:gd name="connsiteX3" fmla="*/ 15153 w 258993"/>
                <a:gd name="connsiteY3" fmla="*/ 0 h 340713"/>
                <a:gd name="connsiteX0" fmla="*/ 258993 w 258993"/>
                <a:gd name="connsiteY0" fmla="*/ 320040 h 320040"/>
                <a:gd name="connsiteX1" fmla="*/ 7685 w 258993"/>
                <a:gd name="connsiteY1" fmla="*/ 244825 h 320040"/>
                <a:gd name="connsiteX2" fmla="*/ 15153 w 258993"/>
                <a:gd name="connsiteY2" fmla="*/ 0 h 320040"/>
                <a:gd name="connsiteX0" fmla="*/ 243876 w 243876"/>
                <a:gd name="connsiteY0" fmla="*/ 320040 h 320040"/>
                <a:gd name="connsiteX1" fmla="*/ 68768 w 243876"/>
                <a:gd name="connsiteY1" fmla="*/ 260065 h 320040"/>
                <a:gd name="connsiteX2" fmla="*/ 36 w 243876"/>
                <a:gd name="connsiteY2" fmla="*/ 0 h 320040"/>
                <a:gd name="connsiteX0" fmla="*/ 259116 w 259116"/>
                <a:gd name="connsiteY0" fmla="*/ 533400 h 533400"/>
                <a:gd name="connsiteX1" fmla="*/ 68768 w 259116"/>
                <a:gd name="connsiteY1" fmla="*/ 260065 h 533400"/>
                <a:gd name="connsiteX2" fmla="*/ 36 w 259116"/>
                <a:gd name="connsiteY2" fmla="*/ 0 h 533400"/>
                <a:gd name="connsiteX0" fmla="*/ 259116 w 259116"/>
                <a:gd name="connsiteY0" fmla="*/ 533400 h 533400"/>
                <a:gd name="connsiteX1" fmla="*/ 99246 w 259116"/>
                <a:gd name="connsiteY1" fmla="*/ 435325 h 533400"/>
                <a:gd name="connsiteX2" fmla="*/ 68768 w 259116"/>
                <a:gd name="connsiteY2" fmla="*/ 260065 h 533400"/>
                <a:gd name="connsiteX3" fmla="*/ 36 w 259116"/>
                <a:gd name="connsiteY3" fmla="*/ 0 h 533400"/>
                <a:gd name="connsiteX0" fmla="*/ 259105 w 259105"/>
                <a:gd name="connsiteY0" fmla="*/ 533400 h 533400"/>
                <a:gd name="connsiteX1" fmla="*/ 99235 w 259105"/>
                <a:gd name="connsiteY1" fmla="*/ 435325 h 533400"/>
                <a:gd name="connsiteX2" fmla="*/ 91617 w 259105"/>
                <a:gd name="connsiteY2" fmla="*/ 244825 h 533400"/>
                <a:gd name="connsiteX3" fmla="*/ 25 w 259105"/>
                <a:gd name="connsiteY3" fmla="*/ 0 h 533400"/>
                <a:gd name="connsiteX0" fmla="*/ 213425 w 213425"/>
                <a:gd name="connsiteY0" fmla="*/ 563880 h 563880"/>
                <a:gd name="connsiteX1" fmla="*/ 53555 w 213425"/>
                <a:gd name="connsiteY1" fmla="*/ 465805 h 563880"/>
                <a:gd name="connsiteX2" fmla="*/ 45937 w 213425"/>
                <a:gd name="connsiteY2" fmla="*/ 275305 h 563880"/>
                <a:gd name="connsiteX3" fmla="*/ 65 w 213425"/>
                <a:gd name="connsiteY3" fmla="*/ 0 h 563880"/>
                <a:gd name="connsiteX0" fmla="*/ 562747 w 562747"/>
                <a:gd name="connsiteY0" fmla="*/ 337849 h 472692"/>
                <a:gd name="connsiteX1" fmla="*/ 53555 w 562747"/>
                <a:gd name="connsiteY1" fmla="*/ 465805 h 472692"/>
                <a:gd name="connsiteX2" fmla="*/ 45937 w 562747"/>
                <a:gd name="connsiteY2" fmla="*/ 275305 h 472692"/>
                <a:gd name="connsiteX3" fmla="*/ 65 w 562747"/>
                <a:gd name="connsiteY3" fmla="*/ 0 h 472692"/>
                <a:gd name="connsiteX0" fmla="*/ 562747 w 562747"/>
                <a:gd name="connsiteY0" fmla="*/ 337849 h 337849"/>
                <a:gd name="connsiteX1" fmla="*/ 115200 w 562747"/>
                <a:gd name="connsiteY1" fmla="*/ 301419 h 337849"/>
                <a:gd name="connsiteX2" fmla="*/ 45937 w 562747"/>
                <a:gd name="connsiteY2" fmla="*/ 275305 h 337849"/>
                <a:gd name="connsiteX3" fmla="*/ 65 w 562747"/>
                <a:gd name="connsiteY3" fmla="*/ 0 h 337849"/>
                <a:gd name="connsiteX0" fmla="*/ 562747 w 562747"/>
                <a:gd name="connsiteY0" fmla="*/ 337849 h 337849"/>
                <a:gd name="connsiteX1" fmla="*/ 115200 w 562747"/>
                <a:gd name="connsiteY1" fmla="*/ 301419 h 337849"/>
                <a:gd name="connsiteX2" fmla="*/ 45937 w 562747"/>
                <a:gd name="connsiteY2" fmla="*/ 275305 h 337849"/>
                <a:gd name="connsiteX3" fmla="*/ 65 w 562747"/>
                <a:gd name="connsiteY3" fmla="*/ 0 h 337849"/>
                <a:gd name="connsiteX0" fmla="*/ 562747 w 562747"/>
                <a:gd name="connsiteY0" fmla="*/ 337849 h 337849"/>
                <a:gd name="connsiteX1" fmla="*/ 45937 w 562747"/>
                <a:gd name="connsiteY1" fmla="*/ 275305 h 337849"/>
                <a:gd name="connsiteX2" fmla="*/ 65 w 562747"/>
                <a:gd name="connsiteY2" fmla="*/ 0 h 337849"/>
                <a:gd name="connsiteX0" fmla="*/ 562747 w 562747"/>
                <a:gd name="connsiteY0" fmla="*/ 337849 h 337849"/>
                <a:gd name="connsiteX1" fmla="*/ 346504 w 562747"/>
                <a:gd name="connsiteY1" fmla="*/ 186396 h 337849"/>
                <a:gd name="connsiteX2" fmla="*/ 45937 w 562747"/>
                <a:gd name="connsiteY2" fmla="*/ 275305 h 337849"/>
                <a:gd name="connsiteX3" fmla="*/ 65 w 562747"/>
                <a:gd name="connsiteY3" fmla="*/ 0 h 337849"/>
                <a:gd name="connsiteX0" fmla="*/ 562781 w 562781"/>
                <a:gd name="connsiteY0" fmla="*/ 337849 h 337849"/>
                <a:gd name="connsiteX1" fmla="*/ 346538 w 562781"/>
                <a:gd name="connsiteY1" fmla="*/ 186396 h 337849"/>
                <a:gd name="connsiteX2" fmla="*/ 35697 w 562781"/>
                <a:gd name="connsiteY2" fmla="*/ 234209 h 337849"/>
                <a:gd name="connsiteX3" fmla="*/ 99 w 562781"/>
                <a:gd name="connsiteY3" fmla="*/ 0 h 337849"/>
                <a:gd name="connsiteX0" fmla="*/ 501136 w 501136"/>
                <a:gd name="connsiteY0" fmla="*/ 368672 h 368672"/>
                <a:gd name="connsiteX1" fmla="*/ 346538 w 501136"/>
                <a:gd name="connsiteY1" fmla="*/ 186396 h 368672"/>
                <a:gd name="connsiteX2" fmla="*/ 35697 w 501136"/>
                <a:gd name="connsiteY2" fmla="*/ 234209 h 368672"/>
                <a:gd name="connsiteX3" fmla="*/ 99 w 501136"/>
                <a:gd name="connsiteY3" fmla="*/ 0 h 368672"/>
                <a:gd name="connsiteX0" fmla="*/ 501136 w 501136"/>
                <a:gd name="connsiteY0" fmla="*/ 368672 h 368672"/>
                <a:gd name="connsiteX1" fmla="*/ 459554 w 501136"/>
                <a:gd name="connsiteY1" fmla="*/ 186396 h 368672"/>
                <a:gd name="connsiteX2" fmla="*/ 35697 w 501136"/>
                <a:gd name="connsiteY2" fmla="*/ 234209 h 368672"/>
                <a:gd name="connsiteX3" fmla="*/ 99 w 501136"/>
                <a:gd name="connsiteY3" fmla="*/ 0 h 368672"/>
                <a:gd name="connsiteX0" fmla="*/ 501136 w 501136"/>
                <a:gd name="connsiteY0" fmla="*/ 368672 h 368672"/>
                <a:gd name="connsiteX1" fmla="*/ 367086 w 501136"/>
                <a:gd name="connsiteY1" fmla="*/ 227492 h 368672"/>
                <a:gd name="connsiteX2" fmla="*/ 35697 w 501136"/>
                <a:gd name="connsiteY2" fmla="*/ 234209 h 368672"/>
                <a:gd name="connsiteX3" fmla="*/ 99 w 501136"/>
                <a:gd name="connsiteY3" fmla="*/ 0 h 368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1136" h="368672">
                  <a:moveTo>
                    <a:pt x="501136" y="368672"/>
                  </a:moveTo>
                  <a:cubicBezTo>
                    <a:pt x="449684" y="363978"/>
                    <a:pt x="453221" y="237916"/>
                    <a:pt x="367086" y="227492"/>
                  </a:cubicBezTo>
                  <a:cubicBezTo>
                    <a:pt x="280951" y="217068"/>
                    <a:pt x="78026" y="285823"/>
                    <a:pt x="35697" y="234209"/>
                  </a:cubicBezTo>
                  <a:cubicBezTo>
                    <a:pt x="15377" y="178329"/>
                    <a:pt x="-1457" y="51005"/>
                    <a:pt x="99" y="0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3" name="Straight Arrow Connector 192"/>
            <p:cNvCxnSpPr/>
            <p:nvPr/>
          </p:nvCxnSpPr>
          <p:spPr>
            <a:xfrm flipV="1">
              <a:off x="2200581" y="5096517"/>
              <a:ext cx="139281" cy="377820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TextBox 66"/>
            <p:cNvSpPr txBox="1"/>
            <p:nvPr/>
          </p:nvSpPr>
          <p:spPr>
            <a:xfrm>
              <a:off x="1427256" y="6294595"/>
              <a:ext cx="410567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Denaturation – Annealing Cycle</a:t>
              </a:r>
              <a:endParaRPr lang="en-US" sz="2400" dirty="0"/>
            </a:p>
          </p:txBody>
        </p:sp>
        <p:sp>
          <p:nvSpPr>
            <p:cNvPr id="202" name="Oval 201"/>
            <p:cNvSpPr/>
            <p:nvPr/>
          </p:nvSpPr>
          <p:spPr>
            <a:xfrm>
              <a:off x="4506325" y="5283977"/>
              <a:ext cx="110482" cy="126706"/>
            </a:xfrm>
            <a:prstGeom prst="ellipse">
              <a:avLst/>
            </a:prstGeom>
            <a:solidFill>
              <a:srgbClr val="00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3" name="TextBox 202"/>
            <p:cNvSpPr txBox="1"/>
            <p:nvPr/>
          </p:nvSpPr>
          <p:spPr>
            <a:xfrm>
              <a:off x="4691011" y="5257904"/>
              <a:ext cx="191655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 smtClean="0"/>
                <a:t>Fluorophores</a:t>
              </a:r>
              <a:r>
                <a:rPr lang="en-US" sz="2400" dirty="0" smtClean="0"/>
                <a:t> </a:t>
              </a:r>
              <a:endParaRPr lang="en-US" sz="2400" dirty="0"/>
            </a:p>
          </p:txBody>
        </p:sp>
        <p:grpSp>
          <p:nvGrpSpPr>
            <p:cNvPr id="204" name="Group 203"/>
            <p:cNvGrpSpPr/>
            <p:nvPr/>
          </p:nvGrpSpPr>
          <p:grpSpPr>
            <a:xfrm>
              <a:off x="4366090" y="5003276"/>
              <a:ext cx="872354" cy="117987"/>
              <a:chOff x="588584" y="6345875"/>
              <a:chExt cx="872354" cy="117987"/>
            </a:xfrm>
          </p:grpSpPr>
          <p:cxnSp>
            <p:nvCxnSpPr>
              <p:cNvPr id="205" name="Straight Connector 204"/>
              <p:cNvCxnSpPr/>
              <p:nvPr/>
            </p:nvCxnSpPr>
            <p:spPr>
              <a:xfrm>
                <a:off x="588584" y="6463862"/>
                <a:ext cx="872354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6" name="Straight Connector 205"/>
              <p:cNvCxnSpPr/>
              <p:nvPr/>
            </p:nvCxnSpPr>
            <p:spPr>
              <a:xfrm>
                <a:off x="656885" y="6345875"/>
                <a:ext cx="0" cy="105077"/>
              </a:xfrm>
              <a:prstGeom prst="line">
                <a:avLst/>
              </a:prstGeom>
              <a:ln w="38100">
                <a:solidFill>
                  <a:srgbClr val="FF99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7" name="Straight Connector 206"/>
              <p:cNvCxnSpPr/>
              <p:nvPr/>
            </p:nvCxnSpPr>
            <p:spPr>
              <a:xfrm>
                <a:off x="747372" y="6345875"/>
                <a:ext cx="0" cy="105077"/>
              </a:xfrm>
              <a:prstGeom prst="line">
                <a:avLst/>
              </a:prstGeom>
              <a:ln w="3810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8" name="Straight Connector 207"/>
              <p:cNvCxnSpPr/>
              <p:nvPr/>
            </p:nvCxnSpPr>
            <p:spPr>
              <a:xfrm flipH="1">
                <a:off x="842283" y="6345875"/>
                <a:ext cx="0" cy="105077"/>
              </a:xfrm>
              <a:prstGeom prst="line">
                <a:avLst/>
              </a:prstGeom>
              <a:ln w="381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9" name="Straight Connector 208"/>
              <p:cNvCxnSpPr/>
              <p:nvPr/>
            </p:nvCxnSpPr>
            <p:spPr>
              <a:xfrm>
                <a:off x="923585" y="6345875"/>
                <a:ext cx="0" cy="105077"/>
              </a:xfrm>
              <a:prstGeom prst="line">
                <a:avLst/>
              </a:prstGeom>
              <a:ln w="38100">
                <a:solidFill>
                  <a:srgbClr val="FF99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0" name="Straight Connector 209"/>
              <p:cNvCxnSpPr/>
              <p:nvPr/>
            </p:nvCxnSpPr>
            <p:spPr>
              <a:xfrm>
                <a:off x="1022039" y="6345875"/>
                <a:ext cx="0" cy="105077"/>
              </a:xfrm>
              <a:prstGeom prst="line">
                <a:avLst/>
              </a:prstGeom>
              <a:ln w="3810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1" name="Straight Connector 210"/>
              <p:cNvCxnSpPr/>
              <p:nvPr/>
            </p:nvCxnSpPr>
            <p:spPr>
              <a:xfrm>
                <a:off x="1111704" y="6345875"/>
                <a:ext cx="0" cy="105077"/>
              </a:xfrm>
              <a:prstGeom prst="line">
                <a:avLst/>
              </a:prstGeom>
              <a:ln w="38100">
                <a:solidFill>
                  <a:srgbClr val="FF99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2" name="Straight Connector 211"/>
              <p:cNvCxnSpPr/>
              <p:nvPr/>
            </p:nvCxnSpPr>
            <p:spPr>
              <a:xfrm>
                <a:off x="1207777" y="6345875"/>
                <a:ext cx="0" cy="105077"/>
              </a:xfrm>
              <a:prstGeom prst="line">
                <a:avLst/>
              </a:prstGeom>
              <a:ln w="38100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3" name="Straight Connector 212"/>
              <p:cNvCxnSpPr/>
              <p:nvPr/>
            </p:nvCxnSpPr>
            <p:spPr>
              <a:xfrm>
                <a:off x="1295883" y="6345875"/>
                <a:ext cx="0" cy="105077"/>
              </a:xfrm>
              <a:prstGeom prst="line">
                <a:avLst/>
              </a:prstGeom>
              <a:ln w="38100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4" name="Straight Connector 213"/>
              <p:cNvCxnSpPr/>
              <p:nvPr/>
            </p:nvCxnSpPr>
            <p:spPr>
              <a:xfrm>
                <a:off x="1393514" y="6345875"/>
                <a:ext cx="0" cy="105077"/>
              </a:xfrm>
              <a:prstGeom prst="line">
                <a:avLst/>
              </a:prstGeom>
              <a:ln w="3810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2" name="Freeform 81"/>
            <p:cNvSpPr/>
            <p:nvPr/>
          </p:nvSpPr>
          <p:spPr>
            <a:xfrm>
              <a:off x="1533526" y="4791075"/>
              <a:ext cx="3982508" cy="723900"/>
            </a:xfrm>
            <a:custGeom>
              <a:avLst/>
              <a:gdLst>
                <a:gd name="connsiteX0" fmla="*/ 0 w 4371975"/>
                <a:gd name="connsiteY0" fmla="*/ 723900 h 723900"/>
                <a:gd name="connsiteX1" fmla="*/ 9525 w 4371975"/>
                <a:gd name="connsiteY1" fmla="*/ 0 h 723900"/>
                <a:gd name="connsiteX2" fmla="*/ 4371975 w 4371975"/>
                <a:gd name="connsiteY2" fmla="*/ 0 h 723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371975" h="723900">
                  <a:moveTo>
                    <a:pt x="0" y="723900"/>
                  </a:moveTo>
                  <a:lnTo>
                    <a:pt x="9525" y="0"/>
                  </a:lnTo>
                  <a:lnTo>
                    <a:pt x="4371975" y="0"/>
                  </a:lnTo>
                </a:path>
              </a:pathLst>
            </a:custGeom>
            <a:noFill/>
            <a:ln>
              <a:solidFill>
                <a:schemeClr val="bg1">
                  <a:lumMod val="50000"/>
                </a:schemeClr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6" name="Freeform 215"/>
            <p:cNvSpPr/>
            <p:nvPr/>
          </p:nvSpPr>
          <p:spPr>
            <a:xfrm flipV="1">
              <a:off x="1522507" y="5627599"/>
              <a:ext cx="3982508" cy="723900"/>
            </a:xfrm>
            <a:custGeom>
              <a:avLst/>
              <a:gdLst>
                <a:gd name="connsiteX0" fmla="*/ 0 w 4371975"/>
                <a:gd name="connsiteY0" fmla="*/ 723900 h 723900"/>
                <a:gd name="connsiteX1" fmla="*/ 9525 w 4371975"/>
                <a:gd name="connsiteY1" fmla="*/ 0 h 723900"/>
                <a:gd name="connsiteX2" fmla="*/ 4371975 w 4371975"/>
                <a:gd name="connsiteY2" fmla="*/ 0 h 723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371975" h="723900">
                  <a:moveTo>
                    <a:pt x="0" y="723900"/>
                  </a:moveTo>
                  <a:lnTo>
                    <a:pt x="9525" y="0"/>
                  </a:lnTo>
                  <a:lnTo>
                    <a:pt x="4371975" y="0"/>
                  </a:lnTo>
                </a:path>
              </a:pathLst>
            </a:custGeom>
            <a:noFill/>
            <a:ln>
              <a:solidFill>
                <a:schemeClr val="bg1">
                  <a:lumMod val="50000"/>
                </a:schemeClr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2" name="Group 131"/>
          <p:cNvGrpSpPr/>
          <p:nvPr/>
        </p:nvGrpSpPr>
        <p:grpSpPr>
          <a:xfrm>
            <a:off x="5998332" y="2854529"/>
            <a:ext cx="2179315" cy="2516806"/>
            <a:chOff x="5581650" y="4291989"/>
            <a:chExt cx="2179315" cy="2516806"/>
          </a:xfrm>
        </p:grpSpPr>
        <p:sp>
          <p:nvSpPr>
            <p:cNvPr id="218" name="Freeform 217"/>
            <p:cNvSpPr/>
            <p:nvPr/>
          </p:nvSpPr>
          <p:spPr>
            <a:xfrm>
              <a:off x="5581650" y="6075520"/>
              <a:ext cx="538205" cy="514350"/>
            </a:xfrm>
            <a:custGeom>
              <a:avLst/>
              <a:gdLst>
                <a:gd name="connsiteX0" fmla="*/ 1000125 w 1009650"/>
                <a:gd name="connsiteY0" fmla="*/ 0 h 514350"/>
                <a:gd name="connsiteX1" fmla="*/ 0 w 1009650"/>
                <a:gd name="connsiteY1" fmla="*/ 0 h 514350"/>
                <a:gd name="connsiteX2" fmla="*/ 0 w 1009650"/>
                <a:gd name="connsiteY2" fmla="*/ 514350 h 514350"/>
                <a:gd name="connsiteX3" fmla="*/ 1009650 w 1009650"/>
                <a:gd name="connsiteY3" fmla="*/ 514350 h 514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09650" h="514350">
                  <a:moveTo>
                    <a:pt x="1000125" y="0"/>
                  </a:moveTo>
                  <a:lnTo>
                    <a:pt x="0" y="0"/>
                  </a:lnTo>
                  <a:lnTo>
                    <a:pt x="0" y="514350"/>
                  </a:lnTo>
                  <a:lnTo>
                    <a:pt x="1009650" y="514350"/>
                  </a:lnTo>
                </a:path>
              </a:pathLst>
            </a:custGeom>
            <a:noFill/>
            <a:ln>
              <a:solidFill>
                <a:schemeClr val="bg1">
                  <a:lumMod val="50000"/>
                </a:schemeClr>
              </a:solidFill>
              <a:headEnd type="arrow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20" name="Group 219"/>
            <p:cNvGrpSpPr/>
            <p:nvPr/>
          </p:nvGrpSpPr>
          <p:grpSpPr>
            <a:xfrm>
              <a:off x="6197280" y="6503160"/>
              <a:ext cx="626260" cy="173420"/>
              <a:chOff x="4728040" y="6151474"/>
              <a:chExt cx="873066" cy="241764"/>
            </a:xfrm>
          </p:grpSpPr>
          <p:grpSp>
            <p:nvGrpSpPr>
              <p:cNvPr id="221" name="Group 220"/>
              <p:cNvGrpSpPr/>
              <p:nvPr/>
            </p:nvGrpSpPr>
            <p:grpSpPr>
              <a:xfrm>
                <a:off x="4728040" y="6275251"/>
                <a:ext cx="872354" cy="117987"/>
                <a:chOff x="588584" y="6345875"/>
                <a:chExt cx="872354" cy="117987"/>
              </a:xfrm>
            </p:grpSpPr>
            <p:cxnSp>
              <p:nvCxnSpPr>
                <p:cNvPr id="233" name="Straight Connector 232"/>
                <p:cNvCxnSpPr/>
                <p:nvPr/>
              </p:nvCxnSpPr>
              <p:spPr>
                <a:xfrm>
                  <a:off x="588584" y="6463862"/>
                  <a:ext cx="872354" cy="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4" name="Straight Connector 233"/>
                <p:cNvCxnSpPr/>
                <p:nvPr/>
              </p:nvCxnSpPr>
              <p:spPr>
                <a:xfrm>
                  <a:off x="656885" y="6345875"/>
                  <a:ext cx="0" cy="105077"/>
                </a:xfrm>
                <a:prstGeom prst="line">
                  <a:avLst/>
                </a:prstGeom>
                <a:ln w="38100">
                  <a:solidFill>
                    <a:srgbClr val="FF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5" name="Straight Connector 234"/>
                <p:cNvCxnSpPr/>
                <p:nvPr/>
              </p:nvCxnSpPr>
              <p:spPr>
                <a:xfrm>
                  <a:off x="747372" y="6345875"/>
                  <a:ext cx="0" cy="105077"/>
                </a:xfrm>
                <a:prstGeom prst="line">
                  <a:avLst/>
                </a:prstGeom>
                <a:ln w="38100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6" name="Straight Connector 235"/>
                <p:cNvCxnSpPr/>
                <p:nvPr/>
              </p:nvCxnSpPr>
              <p:spPr>
                <a:xfrm flipH="1">
                  <a:off x="842283" y="6345875"/>
                  <a:ext cx="0" cy="105077"/>
                </a:xfrm>
                <a:prstGeom prst="line">
                  <a:avLst/>
                </a:prstGeom>
                <a:ln w="38100"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7" name="Straight Connector 236"/>
                <p:cNvCxnSpPr/>
                <p:nvPr/>
              </p:nvCxnSpPr>
              <p:spPr>
                <a:xfrm>
                  <a:off x="923585" y="6345875"/>
                  <a:ext cx="0" cy="105077"/>
                </a:xfrm>
                <a:prstGeom prst="line">
                  <a:avLst/>
                </a:prstGeom>
                <a:ln w="38100">
                  <a:solidFill>
                    <a:srgbClr val="FF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8" name="Straight Connector 237"/>
                <p:cNvCxnSpPr/>
                <p:nvPr/>
              </p:nvCxnSpPr>
              <p:spPr>
                <a:xfrm>
                  <a:off x="1022039" y="6345875"/>
                  <a:ext cx="0" cy="105077"/>
                </a:xfrm>
                <a:prstGeom prst="line">
                  <a:avLst/>
                </a:prstGeom>
                <a:ln w="38100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9" name="Straight Connector 238"/>
                <p:cNvCxnSpPr/>
                <p:nvPr/>
              </p:nvCxnSpPr>
              <p:spPr>
                <a:xfrm>
                  <a:off x="1111704" y="6345875"/>
                  <a:ext cx="0" cy="105077"/>
                </a:xfrm>
                <a:prstGeom prst="line">
                  <a:avLst/>
                </a:prstGeom>
                <a:ln w="38100">
                  <a:solidFill>
                    <a:srgbClr val="FF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0" name="Straight Connector 239"/>
                <p:cNvCxnSpPr/>
                <p:nvPr/>
              </p:nvCxnSpPr>
              <p:spPr>
                <a:xfrm>
                  <a:off x="1207777" y="6345875"/>
                  <a:ext cx="0" cy="105077"/>
                </a:xfrm>
                <a:prstGeom prst="line">
                  <a:avLst/>
                </a:prstGeom>
                <a:ln w="38100">
                  <a:solidFill>
                    <a:srgbClr val="7030A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1" name="Straight Connector 240"/>
                <p:cNvCxnSpPr/>
                <p:nvPr/>
              </p:nvCxnSpPr>
              <p:spPr>
                <a:xfrm>
                  <a:off x="1295883" y="6345875"/>
                  <a:ext cx="0" cy="105077"/>
                </a:xfrm>
                <a:prstGeom prst="line">
                  <a:avLst/>
                </a:prstGeom>
                <a:ln w="38100">
                  <a:solidFill>
                    <a:srgbClr val="7030A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2" name="Straight Connector 241"/>
                <p:cNvCxnSpPr/>
                <p:nvPr/>
              </p:nvCxnSpPr>
              <p:spPr>
                <a:xfrm>
                  <a:off x="1393514" y="6345875"/>
                  <a:ext cx="0" cy="105077"/>
                </a:xfrm>
                <a:prstGeom prst="line">
                  <a:avLst/>
                </a:prstGeom>
                <a:ln w="38100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2" name="Group 221"/>
              <p:cNvGrpSpPr/>
              <p:nvPr/>
            </p:nvGrpSpPr>
            <p:grpSpPr>
              <a:xfrm>
                <a:off x="4728752" y="6151474"/>
                <a:ext cx="872354" cy="116193"/>
                <a:chOff x="588584" y="6201103"/>
                <a:chExt cx="872354" cy="116193"/>
              </a:xfrm>
            </p:grpSpPr>
            <p:cxnSp>
              <p:nvCxnSpPr>
                <p:cNvPr id="223" name="Straight Connector 222"/>
                <p:cNvCxnSpPr/>
                <p:nvPr/>
              </p:nvCxnSpPr>
              <p:spPr>
                <a:xfrm>
                  <a:off x="588584" y="6201103"/>
                  <a:ext cx="872354" cy="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4" name="Straight Connector 223"/>
                <p:cNvCxnSpPr/>
                <p:nvPr/>
              </p:nvCxnSpPr>
              <p:spPr>
                <a:xfrm>
                  <a:off x="656885" y="6212219"/>
                  <a:ext cx="0" cy="105077"/>
                </a:xfrm>
                <a:prstGeom prst="line">
                  <a:avLst/>
                </a:prstGeom>
                <a:ln w="38100"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5" name="Straight Connector 224"/>
                <p:cNvCxnSpPr/>
                <p:nvPr/>
              </p:nvCxnSpPr>
              <p:spPr>
                <a:xfrm>
                  <a:off x="747372" y="6212219"/>
                  <a:ext cx="0" cy="105077"/>
                </a:xfrm>
                <a:prstGeom prst="line">
                  <a:avLst/>
                </a:prstGeom>
                <a:ln w="38100">
                  <a:solidFill>
                    <a:srgbClr val="7030A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6" name="Straight Connector 225"/>
                <p:cNvCxnSpPr/>
                <p:nvPr/>
              </p:nvCxnSpPr>
              <p:spPr>
                <a:xfrm flipH="1">
                  <a:off x="845004" y="6212219"/>
                  <a:ext cx="0" cy="105077"/>
                </a:xfrm>
                <a:prstGeom prst="line">
                  <a:avLst/>
                </a:prstGeom>
                <a:ln w="38100">
                  <a:solidFill>
                    <a:srgbClr val="FF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7" name="Straight Connector 226"/>
                <p:cNvCxnSpPr/>
                <p:nvPr/>
              </p:nvCxnSpPr>
              <p:spPr>
                <a:xfrm>
                  <a:off x="923585" y="6212219"/>
                  <a:ext cx="0" cy="105077"/>
                </a:xfrm>
                <a:prstGeom prst="line">
                  <a:avLst/>
                </a:prstGeom>
                <a:ln w="38100"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8" name="Straight Connector 227"/>
                <p:cNvCxnSpPr/>
                <p:nvPr/>
              </p:nvCxnSpPr>
              <p:spPr>
                <a:xfrm>
                  <a:off x="1022039" y="6212219"/>
                  <a:ext cx="0" cy="105077"/>
                </a:xfrm>
                <a:prstGeom prst="line">
                  <a:avLst/>
                </a:prstGeom>
                <a:ln w="38100">
                  <a:solidFill>
                    <a:srgbClr val="7030A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9" name="Straight Connector 228"/>
                <p:cNvCxnSpPr/>
                <p:nvPr/>
              </p:nvCxnSpPr>
              <p:spPr>
                <a:xfrm>
                  <a:off x="1111704" y="6212219"/>
                  <a:ext cx="0" cy="105077"/>
                </a:xfrm>
                <a:prstGeom prst="line">
                  <a:avLst/>
                </a:prstGeom>
                <a:ln w="38100"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0" name="Straight Connector 229"/>
                <p:cNvCxnSpPr/>
                <p:nvPr/>
              </p:nvCxnSpPr>
              <p:spPr>
                <a:xfrm>
                  <a:off x="1207777" y="6212219"/>
                  <a:ext cx="0" cy="105077"/>
                </a:xfrm>
                <a:prstGeom prst="line">
                  <a:avLst/>
                </a:prstGeom>
                <a:ln w="38100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1" name="Straight Connector 230"/>
                <p:cNvCxnSpPr/>
                <p:nvPr/>
              </p:nvCxnSpPr>
              <p:spPr>
                <a:xfrm>
                  <a:off x="1295883" y="6212219"/>
                  <a:ext cx="0" cy="105077"/>
                </a:xfrm>
                <a:prstGeom prst="line">
                  <a:avLst/>
                </a:prstGeom>
                <a:ln w="38100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2" name="Straight Connector 231"/>
                <p:cNvCxnSpPr/>
                <p:nvPr/>
              </p:nvCxnSpPr>
              <p:spPr>
                <a:xfrm>
                  <a:off x="1393514" y="6212219"/>
                  <a:ext cx="0" cy="105077"/>
                </a:xfrm>
                <a:prstGeom prst="line">
                  <a:avLst/>
                </a:prstGeom>
                <a:ln w="38100">
                  <a:solidFill>
                    <a:srgbClr val="7030A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243" name="Group 242"/>
            <p:cNvGrpSpPr/>
            <p:nvPr/>
          </p:nvGrpSpPr>
          <p:grpSpPr>
            <a:xfrm>
              <a:off x="6246273" y="6005852"/>
              <a:ext cx="626260" cy="173420"/>
              <a:chOff x="4728040" y="6151474"/>
              <a:chExt cx="873066" cy="241764"/>
            </a:xfrm>
          </p:grpSpPr>
          <p:grpSp>
            <p:nvGrpSpPr>
              <p:cNvPr id="244" name="Group 243"/>
              <p:cNvGrpSpPr/>
              <p:nvPr/>
            </p:nvGrpSpPr>
            <p:grpSpPr>
              <a:xfrm>
                <a:off x="4728040" y="6275251"/>
                <a:ext cx="872354" cy="117987"/>
                <a:chOff x="588584" y="6345875"/>
                <a:chExt cx="872354" cy="117987"/>
              </a:xfrm>
            </p:grpSpPr>
            <p:cxnSp>
              <p:nvCxnSpPr>
                <p:cNvPr id="256" name="Straight Connector 255"/>
                <p:cNvCxnSpPr/>
                <p:nvPr/>
              </p:nvCxnSpPr>
              <p:spPr>
                <a:xfrm>
                  <a:off x="588584" y="6463862"/>
                  <a:ext cx="872354" cy="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7" name="Straight Connector 256"/>
                <p:cNvCxnSpPr/>
                <p:nvPr/>
              </p:nvCxnSpPr>
              <p:spPr>
                <a:xfrm>
                  <a:off x="656885" y="6345875"/>
                  <a:ext cx="0" cy="105077"/>
                </a:xfrm>
                <a:prstGeom prst="line">
                  <a:avLst/>
                </a:prstGeom>
                <a:ln w="38100">
                  <a:solidFill>
                    <a:srgbClr val="FF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8" name="Straight Connector 257"/>
                <p:cNvCxnSpPr/>
                <p:nvPr/>
              </p:nvCxnSpPr>
              <p:spPr>
                <a:xfrm>
                  <a:off x="747372" y="6345875"/>
                  <a:ext cx="0" cy="105077"/>
                </a:xfrm>
                <a:prstGeom prst="line">
                  <a:avLst/>
                </a:prstGeom>
                <a:ln w="38100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9" name="Straight Connector 258"/>
                <p:cNvCxnSpPr/>
                <p:nvPr/>
              </p:nvCxnSpPr>
              <p:spPr>
                <a:xfrm flipH="1">
                  <a:off x="842283" y="6345875"/>
                  <a:ext cx="0" cy="105077"/>
                </a:xfrm>
                <a:prstGeom prst="line">
                  <a:avLst/>
                </a:prstGeom>
                <a:ln w="38100"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0" name="Straight Connector 259"/>
                <p:cNvCxnSpPr/>
                <p:nvPr/>
              </p:nvCxnSpPr>
              <p:spPr>
                <a:xfrm>
                  <a:off x="923585" y="6345875"/>
                  <a:ext cx="0" cy="105077"/>
                </a:xfrm>
                <a:prstGeom prst="line">
                  <a:avLst/>
                </a:prstGeom>
                <a:ln w="38100">
                  <a:solidFill>
                    <a:srgbClr val="FF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1" name="Straight Connector 260"/>
                <p:cNvCxnSpPr/>
                <p:nvPr/>
              </p:nvCxnSpPr>
              <p:spPr>
                <a:xfrm>
                  <a:off x="1022039" y="6345875"/>
                  <a:ext cx="0" cy="105077"/>
                </a:xfrm>
                <a:prstGeom prst="line">
                  <a:avLst/>
                </a:prstGeom>
                <a:ln w="38100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2" name="Straight Connector 261"/>
                <p:cNvCxnSpPr/>
                <p:nvPr/>
              </p:nvCxnSpPr>
              <p:spPr>
                <a:xfrm>
                  <a:off x="1111704" y="6345875"/>
                  <a:ext cx="0" cy="105077"/>
                </a:xfrm>
                <a:prstGeom prst="line">
                  <a:avLst/>
                </a:prstGeom>
                <a:ln w="38100">
                  <a:solidFill>
                    <a:srgbClr val="FF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3" name="Straight Connector 262"/>
                <p:cNvCxnSpPr/>
                <p:nvPr/>
              </p:nvCxnSpPr>
              <p:spPr>
                <a:xfrm>
                  <a:off x="1207777" y="6345875"/>
                  <a:ext cx="0" cy="105077"/>
                </a:xfrm>
                <a:prstGeom prst="line">
                  <a:avLst/>
                </a:prstGeom>
                <a:ln w="38100">
                  <a:solidFill>
                    <a:srgbClr val="7030A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4" name="Straight Connector 263"/>
                <p:cNvCxnSpPr/>
                <p:nvPr/>
              </p:nvCxnSpPr>
              <p:spPr>
                <a:xfrm>
                  <a:off x="1295883" y="6345875"/>
                  <a:ext cx="0" cy="105077"/>
                </a:xfrm>
                <a:prstGeom prst="line">
                  <a:avLst/>
                </a:prstGeom>
                <a:ln w="38100">
                  <a:solidFill>
                    <a:srgbClr val="7030A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5" name="Straight Connector 264"/>
                <p:cNvCxnSpPr/>
                <p:nvPr/>
              </p:nvCxnSpPr>
              <p:spPr>
                <a:xfrm>
                  <a:off x="1393514" y="6345875"/>
                  <a:ext cx="0" cy="105077"/>
                </a:xfrm>
                <a:prstGeom prst="line">
                  <a:avLst/>
                </a:prstGeom>
                <a:ln w="38100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5" name="Group 244"/>
              <p:cNvGrpSpPr/>
              <p:nvPr/>
            </p:nvGrpSpPr>
            <p:grpSpPr>
              <a:xfrm>
                <a:off x="4728752" y="6151474"/>
                <a:ext cx="872354" cy="116193"/>
                <a:chOff x="588584" y="6201103"/>
                <a:chExt cx="872354" cy="116193"/>
              </a:xfrm>
            </p:grpSpPr>
            <p:cxnSp>
              <p:nvCxnSpPr>
                <p:cNvPr id="246" name="Straight Connector 245"/>
                <p:cNvCxnSpPr/>
                <p:nvPr/>
              </p:nvCxnSpPr>
              <p:spPr>
                <a:xfrm>
                  <a:off x="588584" y="6201103"/>
                  <a:ext cx="872354" cy="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7" name="Straight Connector 246"/>
                <p:cNvCxnSpPr/>
                <p:nvPr/>
              </p:nvCxnSpPr>
              <p:spPr>
                <a:xfrm>
                  <a:off x="656885" y="6212219"/>
                  <a:ext cx="0" cy="105077"/>
                </a:xfrm>
                <a:prstGeom prst="line">
                  <a:avLst/>
                </a:prstGeom>
                <a:ln w="38100"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8" name="Straight Connector 247"/>
                <p:cNvCxnSpPr/>
                <p:nvPr/>
              </p:nvCxnSpPr>
              <p:spPr>
                <a:xfrm>
                  <a:off x="747372" y="6212219"/>
                  <a:ext cx="0" cy="105077"/>
                </a:xfrm>
                <a:prstGeom prst="line">
                  <a:avLst/>
                </a:prstGeom>
                <a:ln w="38100">
                  <a:solidFill>
                    <a:srgbClr val="7030A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9" name="Straight Connector 248"/>
                <p:cNvCxnSpPr/>
                <p:nvPr/>
              </p:nvCxnSpPr>
              <p:spPr>
                <a:xfrm flipH="1">
                  <a:off x="845004" y="6212219"/>
                  <a:ext cx="0" cy="105077"/>
                </a:xfrm>
                <a:prstGeom prst="line">
                  <a:avLst/>
                </a:prstGeom>
                <a:ln w="38100">
                  <a:solidFill>
                    <a:srgbClr val="FF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0" name="Straight Connector 249"/>
                <p:cNvCxnSpPr/>
                <p:nvPr/>
              </p:nvCxnSpPr>
              <p:spPr>
                <a:xfrm>
                  <a:off x="923585" y="6212219"/>
                  <a:ext cx="0" cy="105077"/>
                </a:xfrm>
                <a:prstGeom prst="line">
                  <a:avLst/>
                </a:prstGeom>
                <a:ln w="38100"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1" name="Straight Connector 250"/>
                <p:cNvCxnSpPr/>
                <p:nvPr/>
              </p:nvCxnSpPr>
              <p:spPr>
                <a:xfrm>
                  <a:off x="1022039" y="6212219"/>
                  <a:ext cx="0" cy="105077"/>
                </a:xfrm>
                <a:prstGeom prst="line">
                  <a:avLst/>
                </a:prstGeom>
                <a:ln w="38100">
                  <a:solidFill>
                    <a:srgbClr val="7030A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2" name="Straight Connector 251"/>
                <p:cNvCxnSpPr/>
                <p:nvPr/>
              </p:nvCxnSpPr>
              <p:spPr>
                <a:xfrm>
                  <a:off x="1111704" y="6212219"/>
                  <a:ext cx="0" cy="105077"/>
                </a:xfrm>
                <a:prstGeom prst="line">
                  <a:avLst/>
                </a:prstGeom>
                <a:ln w="38100"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3" name="Straight Connector 252"/>
                <p:cNvCxnSpPr/>
                <p:nvPr/>
              </p:nvCxnSpPr>
              <p:spPr>
                <a:xfrm>
                  <a:off x="1207777" y="6212219"/>
                  <a:ext cx="0" cy="105077"/>
                </a:xfrm>
                <a:prstGeom prst="line">
                  <a:avLst/>
                </a:prstGeom>
                <a:ln w="38100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4" name="Straight Connector 253"/>
                <p:cNvCxnSpPr/>
                <p:nvPr/>
              </p:nvCxnSpPr>
              <p:spPr>
                <a:xfrm>
                  <a:off x="1295883" y="6212219"/>
                  <a:ext cx="0" cy="105077"/>
                </a:xfrm>
                <a:prstGeom prst="line">
                  <a:avLst/>
                </a:prstGeom>
                <a:ln w="38100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5" name="Straight Connector 254"/>
                <p:cNvCxnSpPr/>
                <p:nvPr/>
              </p:nvCxnSpPr>
              <p:spPr>
                <a:xfrm>
                  <a:off x="1393514" y="6212219"/>
                  <a:ext cx="0" cy="105077"/>
                </a:xfrm>
                <a:prstGeom prst="line">
                  <a:avLst/>
                </a:prstGeom>
                <a:ln w="38100">
                  <a:solidFill>
                    <a:srgbClr val="7030A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318" name="Group 317"/>
            <p:cNvGrpSpPr/>
            <p:nvPr/>
          </p:nvGrpSpPr>
          <p:grpSpPr>
            <a:xfrm>
              <a:off x="5581650" y="4456715"/>
              <a:ext cx="1242008" cy="671091"/>
              <a:chOff x="5943600" y="4618640"/>
              <a:chExt cx="1242008" cy="671091"/>
            </a:xfrm>
          </p:grpSpPr>
          <p:sp>
            <p:nvSpPr>
              <p:cNvPr id="95" name="Freeform 94"/>
              <p:cNvSpPr/>
              <p:nvPr/>
            </p:nvSpPr>
            <p:spPr>
              <a:xfrm>
                <a:off x="5943600" y="4705350"/>
                <a:ext cx="538205" cy="514350"/>
              </a:xfrm>
              <a:custGeom>
                <a:avLst/>
                <a:gdLst>
                  <a:gd name="connsiteX0" fmla="*/ 1000125 w 1009650"/>
                  <a:gd name="connsiteY0" fmla="*/ 0 h 514350"/>
                  <a:gd name="connsiteX1" fmla="*/ 0 w 1009650"/>
                  <a:gd name="connsiteY1" fmla="*/ 0 h 514350"/>
                  <a:gd name="connsiteX2" fmla="*/ 0 w 1009650"/>
                  <a:gd name="connsiteY2" fmla="*/ 514350 h 514350"/>
                  <a:gd name="connsiteX3" fmla="*/ 1009650 w 1009650"/>
                  <a:gd name="connsiteY3" fmla="*/ 514350 h 514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09650" h="514350">
                    <a:moveTo>
                      <a:pt x="1000125" y="0"/>
                    </a:moveTo>
                    <a:lnTo>
                      <a:pt x="0" y="0"/>
                    </a:lnTo>
                    <a:lnTo>
                      <a:pt x="0" y="514350"/>
                    </a:lnTo>
                    <a:lnTo>
                      <a:pt x="1009650" y="514350"/>
                    </a:lnTo>
                  </a:path>
                </a:pathLst>
              </a:custGeom>
              <a:noFill/>
              <a:ln>
                <a:solidFill>
                  <a:schemeClr val="bg1">
                    <a:lumMod val="50000"/>
                  </a:schemeClr>
                </a:solidFill>
                <a:headEnd type="arrow" w="med" len="med"/>
                <a:tailEnd type="arrow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66" name="Group 265"/>
              <p:cNvGrpSpPr/>
              <p:nvPr/>
            </p:nvGrpSpPr>
            <p:grpSpPr>
              <a:xfrm>
                <a:off x="6540353" y="5116311"/>
                <a:ext cx="626260" cy="173420"/>
                <a:chOff x="4728040" y="6151474"/>
                <a:chExt cx="873066" cy="241764"/>
              </a:xfrm>
            </p:grpSpPr>
            <p:grpSp>
              <p:nvGrpSpPr>
                <p:cNvPr id="267" name="Group 266"/>
                <p:cNvGrpSpPr/>
                <p:nvPr/>
              </p:nvGrpSpPr>
              <p:grpSpPr>
                <a:xfrm>
                  <a:off x="4728040" y="6275251"/>
                  <a:ext cx="872354" cy="117987"/>
                  <a:chOff x="588584" y="6345875"/>
                  <a:chExt cx="872354" cy="117987"/>
                </a:xfrm>
              </p:grpSpPr>
              <p:cxnSp>
                <p:nvCxnSpPr>
                  <p:cNvPr id="279" name="Straight Connector 278"/>
                  <p:cNvCxnSpPr/>
                  <p:nvPr/>
                </p:nvCxnSpPr>
                <p:spPr>
                  <a:xfrm>
                    <a:off x="588584" y="6463862"/>
                    <a:ext cx="872354" cy="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80" name="Straight Connector 279"/>
                  <p:cNvCxnSpPr/>
                  <p:nvPr/>
                </p:nvCxnSpPr>
                <p:spPr>
                  <a:xfrm>
                    <a:off x="656885" y="6345875"/>
                    <a:ext cx="0" cy="105077"/>
                  </a:xfrm>
                  <a:prstGeom prst="line">
                    <a:avLst/>
                  </a:prstGeom>
                  <a:ln w="38100">
                    <a:solidFill>
                      <a:srgbClr val="FF99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81" name="Straight Connector 280"/>
                  <p:cNvCxnSpPr/>
                  <p:nvPr/>
                </p:nvCxnSpPr>
                <p:spPr>
                  <a:xfrm>
                    <a:off x="747372" y="6345875"/>
                    <a:ext cx="0" cy="105077"/>
                  </a:xfrm>
                  <a:prstGeom prst="line">
                    <a:avLst/>
                  </a:prstGeom>
                  <a:ln w="38100">
                    <a:solidFill>
                      <a:srgbClr val="FFFF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82" name="Straight Connector 281"/>
                  <p:cNvCxnSpPr/>
                  <p:nvPr/>
                </p:nvCxnSpPr>
                <p:spPr>
                  <a:xfrm flipH="1">
                    <a:off x="842283" y="6345875"/>
                    <a:ext cx="0" cy="105077"/>
                  </a:xfrm>
                  <a:prstGeom prst="line">
                    <a:avLst/>
                  </a:prstGeom>
                  <a:ln w="38100">
                    <a:solidFill>
                      <a:srgbClr val="0000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83" name="Straight Connector 282"/>
                  <p:cNvCxnSpPr/>
                  <p:nvPr/>
                </p:nvCxnSpPr>
                <p:spPr>
                  <a:xfrm>
                    <a:off x="923585" y="6345875"/>
                    <a:ext cx="0" cy="105077"/>
                  </a:xfrm>
                  <a:prstGeom prst="line">
                    <a:avLst/>
                  </a:prstGeom>
                  <a:ln w="38100">
                    <a:solidFill>
                      <a:srgbClr val="FF99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84" name="Straight Connector 283"/>
                  <p:cNvCxnSpPr/>
                  <p:nvPr/>
                </p:nvCxnSpPr>
                <p:spPr>
                  <a:xfrm>
                    <a:off x="1022039" y="6345875"/>
                    <a:ext cx="0" cy="105077"/>
                  </a:xfrm>
                  <a:prstGeom prst="line">
                    <a:avLst/>
                  </a:prstGeom>
                  <a:ln w="38100">
                    <a:solidFill>
                      <a:srgbClr val="FFFF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85" name="Straight Connector 284"/>
                  <p:cNvCxnSpPr/>
                  <p:nvPr/>
                </p:nvCxnSpPr>
                <p:spPr>
                  <a:xfrm>
                    <a:off x="1111704" y="6345875"/>
                    <a:ext cx="0" cy="105077"/>
                  </a:xfrm>
                  <a:prstGeom prst="line">
                    <a:avLst/>
                  </a:prstGeom>
                  <a:ln w="38100">
                    <a:solidFill>
                      <a:srgbClr val="FF99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86" name="Straight Connector 285"/>
                  <p:cNvCxnSpPr/>
                  <p:nvPr/>
                </p:nvCxnSpPr>
                <p:spPr>
                  <a:xfrm>
                    <a:off x="1207777" y="6345875"/>
                    <a:ext cx="0" cy="105077"/>
                  </a:xfrm>
                  <a:prstGeom prst="line">
                    <a:avLst/>
                  </a:prstGeom>
                  <a:ln w="38100">
                    <a:solidFill>
                      <a:srgbClr val="7030A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87" name="Straight Connector 286"/>
                  <p:cNvCxnSpPr/>
                  <p:nvPr/>
                </p:nvCxnSpPr>
                <p:spPr>
                  <a:xfrm>
                    <a:off x="1295883" y="6345875"/>
                    <a:ext cx="0" cy="105077"/>
                  </a:xfrm>
                  <a:prstGeom prst="line">
                    <a:avLst/>
                  </a:prstGeom>
                  <a:ln w="38100">
                    <a:solidFill>
                      <a:srgbClr val="7030A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88" name="Straight Connector 287"/>
                  <p:cNvCxnSpPr/>
                  <p:nvPr/>
                </p:nvCxnSpPr>
                <p:spPr>
                  <a:xfrm>
                    <a:off x="1393514" y="6345875"/>
                    <a:ext cx="0" cy="105077"/>
                  </a:xfrm>
                  <a:prstGeom prst="line">
                    <a:avLst/>
                  </a:prstGeom>
                  <a:ln w="38100">
                    <a:solidFill>
                      <a:srgbClr val="FFFF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68" name="Group 267"/>
                <p:cNvGrpSpPr/>
                <p:nvPr/>
              </p:nvGrpSpPr>
              <p:grpSpPr>
                <a:xfrm>
                  <a:off x="4728752" y="6151474"/>
                  <a:ext cx="872354" cy="116193"/>
                  <a:chOff x="588584" y="6201103"/>
                  <a:chExt cx="872354" cy="116193"/>
                </a:xfrm>
              </p:grpSpPr>
              <p:cxnSp>
                <p:nvCxnSpPr>
                  <p:cNvPr id="269" name="Straight Connector 268"/>
                  <p:cNvCxnSpPr/>
                  <p:nvPr/>
                </p:nvCxnSpPr>
                <p:spPr>
                  <a:xfrm>
                    <a:off x="588584" y="6201103"/>
                    <a:ext cx="872354" cy="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70" name="Straight Connector 269"/>
                  <p:cNvCxnSpPr/>
                  <p:nvPr/>
                </p:nvCxnSpPr>
                <p:spPr>
                  <a:xfrm>
                    <a:off x="656885" y="6212219"/>
                    <a:ext cx="0" cy="105077"/>
                  </a:xfrm>
                  <a:prstGeom prst="line">
                    <a:avLst/>
                  </a:prstGeom>
                  <a:ln w="38100">
                    <a:solidFill>
                      <a:srgbClr val="0000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71" name="Straight Connector 270"/>
                  <p:cNvCxnSpPr/>
                  <p:nvPr/>
                </p:nvCxnSpPr>
                <p:spPr>
                  <a:xfrm>
                    <a:off x="747372" y="6212219"/>
                    <a:ext cx="0" cy="105077"/>
                  </a:xfrm>
                  <a:prstGeom prst="line">
                    <a:avLst/>
                  </a:prstGeom>
                  <a:ln w="38100">
                    <a:solidFill>
                      <a:srgbClr val="7030A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72" name="Straight Connector 271"/>
                  <p:cNvCxnSpPr/>
                  <p:nvPr/>
                </p:nvCxnSpPr>
                <p:spPr>
                  <a:xfrm flipH="1">
                    <a:off x="845004" y="6212219"/>
                    <a:ext cx="0" cy="105077"/>
                  </a:xfrm>
                  <a:prstGeom prst="line">
                    <a:avLst/>
                  </a:prstGeom>
                  <a:ln w="38100">
                    <a:solidFill>
                      <a:srgbClr val="FF99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73" name="Straight Connector 272"/>
                  <p:cNvCxnSpPr/>
                  <p:nvPr/>
                </p:nvCxnSpPr>
                <p:spPr>
                  <a:xfrm>
                    <a:off x="923585" y="6212219"/>
                    <a:ext cx="0" cy="105077"/>
                  </a:xfrm>
                  <a:prstGeom prst="line">
                    <a:avLst/>
                  </a:prstGeom>
                  <a:ln w="38100">
                    <a:solidFill>
                      <a:srgbClr val="0000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74" name="Straight Connector 273"/>
                  <p:cNvCxnSpPr/>
                  <p:nvPr/>
                </p:nvCxnSpPr>
                <p:spPr>
                  <a:xfrm>
                    <a:off x="1022039" y="6212219"/>
                    <a:ext cx="0" cy="105077"/>
                  </a:xfrm>
                  <a:prstGeom prst="line">
                    <a:avLst/>
                  </a:prstGeom>
                  <a:ln w="38100">
                    <a:solidFill>
                      <a:srgbClr val="7030A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75" name="Straight Connector 274"/>
                  <p:cNvCxnSpPr/>
                  <p:nvPr/>
                </p:nvCxnSpPr>
                <p:spPr>
                  <a:xfrm>
                    <a:off x="1111704" y="6212219"/>
                    <a:ext cx="0" cy="105077"/>
                  </a:xfrm>
                  <a:prstGeom prst="line">
                    <a:avLst/>
                  </a:prstGeom>
                  <a:ln w="38100">
                    <a:solidFill>
                      <a:srgbClr val="0000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76" name="Straight Connector 275"/>
                  <p:cNvCxnSpPr/>
                  <p:nvPr/>
                </p:nvCxnSpPr>
                <p:spPr>
                  <a:xfrm>
                    <a:off x="1207777" y="6212219"/>
                    <a:ext cx="0" cy="105077"/>
                  </a:xfrm>
                  <a:prstGeom prst="line">
                    <a:avLst/>
                  </a:prstGeom>
                  <a:ln w="38100">
                    <a:solidFill>
                      <a:srgbClr val="FFFF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77" name="Straight Connector 276"/>
                  <p:cNvCxnSpPr/>
                  <p:nvPr/>
                </p:nvCxnSpPr>
                <p:spPr>
                  <a:xfrm>
                    <a:off x="1295883" y="6212219"/>
                    <a:ext cx="0" cy="105077"/>
                  </a:xfrm>
                  <a:prstGeom prst="line">
                    <a:avLst/>
                  </a:prstGeom>
                  <a:ln w="38100">
                    <a:solidFill>
                      <a:srgbClr val="FFFF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78" name="Straight Connector 277"/>
                  <p:cNvCxnSpPr/>
                  <p:nvPr/>
                </p:nvCxnSpPr>
                <p:spPr>
                  <a:xfrm>
                    <a:off x="1393514" y="6212219"/>
                    <a:ext cx="0" cy="105077"/>
                  </a:xfrm>
                  <a:prstGeom prst="line">
                    <a:avLst/>
                  </a:prstGeom>
                  <a:ln w="38100">
                    <a:solidFill>
                      <a:srgbClr val="7030A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289" name="Group 288"/>
              <p:cNvGrpSpPr/>
              <p:nvPr/>
            </p:nvGrpSpPr>
            <p:grpSpPr>
              <a:xfrm>
                <a:off x="6559348" y="4618640"/>
                <a:ext cx="626260" cy="173420"/>
                <a:chOff x="4728040" y="6151474"/>
                <a:chExt cx="873066" cy="241764"/>
              </a:xfrm>
            </p:grpSpPr>
            <p:grpSp>
              <p:nvGrpSpPr>
                <p:cNvPr id="290" name="Group 289"/>
                <p:cNvGrpSpPr/>
                <p:nvPr/>
              </p:nvGrpSpPr>
              <p:grpSpPr>
                <a:xfrm>
                  <a:off x="4728040" y="6275251"/>
                  <a:ext cx="872354" cy="117987"/>
                  <a:chOff x="588584" y="6345875"/>
                  <a:chExt cx="872354" cy="117987"/>
                </a:xfrm>
              </p:grpSpPr>
              <p:cxnSp>
                <p:nvCxnSpPr>
                  <p:cNvPr id="302" name="Straight Connector 301"/>
                  <p:cNvCxnSpPr/>
                  <p:nvPr/>
                </p:nvCxnSpPr>
                <p:spPr>
                  <a:xfrm>
                    <a:off x="588584" y="6463862"/>
                    <a:ext cx="872354" cy="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03" name="Straight Connector 302"/>
                  <p:cNvCxnSpPr/>
                  <p:nvPr/>
                </p:nvCxnSpPr>
                <p:spPr>
                  <a:xfrm>
                    <a:off x="656885" y="6345875"/>
                    <a:ext cx="0" cy="105077"/>
                  </a:xfrm>
                  <a:prstGeom prst="line">
                    <a:avLst/>
                  </a:prstGeom>
                  <a:ln w="38100">
                    <a:solidFill>
                      <a:srgbClr val="FF99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04" name="Straight Connector 303"/>
                  <p:cNvCxnSpPr/>
                  <p:nvPr/>
                </p:nvCxnSpPr>
                <p:spPr>
                  <a:xfrm>
                    <a:off x="747372" y="6345875"/>
                    <a:ext cx="0" cy="105077"/>
                  </a:xfrm>
                  <a:prstGeom prst="line">
                    <a:avLst/>
                  </a:prstGeom>
                  <a:ln w="38100">
                    <a:solidFill>
                      <a:srgbClr val="FFFF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05" name="Straight Connector 304"/>
                  <p:cNvCxnSpPr/>
                  <p:nvPr/>
                </p:nvCxnSpPr>
                <p:spPr>
                  <a:xfrm flipH="1">
                    <a:off x="842283" y="6345875"/>
                    <a:ext cx="0" cy="105077"/>
                  </a:xfrm>
                  <a:prstGeom prst="line">
                    <a:avLst/>
                  </a:prstGeom>
                  <a:ln w="38100">
                    <a:solidFill>
                      <a:srgbClr val="0000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06" name="Straight Connector 305"/>
                  <p:cNvCxnSpPr/>
                  <p:nvPr/>
                </p:nvCxnSpPr>
                <p:spPr>
                  <a:xfrm>
                    <a:off x="923585" y="6345875"/>
                    <a:ext cx="0" cy="105077"/>
                  </a:xfrm>
                  <a:prstGeom prst="line">
                    <a:avLst/>
                  </a:prstGeom>
                  <a:ln w="38100">
                    <a:solidFill>
                      <a:srgbClr val="FF99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07" name="Straight Connector 306"/>
                  <p:cNvCxnSpPr/>
                  <p:nvPr/>
                </p:nvCxnSpPr>
                <p:spPr>
                  <a:xfrm>
                    <a:off x="1022039" y="6345875"/>
                    <a:ext cx="0" cy="105077"/>
                  </a:xfrm>
                  <a:prstGeom prst="line">
                    <a:avLst/>
                  </a:prstGeom>
                  <a:ln w="38100">
                    <a:solidFill>
                      <a:srgbClr val="FFFF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08" name="Straight Connector 307"/>
                  <p:cNvCxnSpPr/>
                  <p:nvPr/>
                </p:nvCxnSpPr>
                <p:spPr>
                  <a:xfrm>
                    <a:off x="1111704" y="6345875"/>
                    <a:ext cx="0" cy="105077"/>
                  </a:xfrm>
                  <a:prstGeom prst="line">
                    <a:avLst/>
                  </a:prstGeom>
                  <a:ln w="38100">
                    <a:solidFill>
                      <a:srgbClr val="FF99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09" name="Straight Connector 308"/>
                  <p:cNvCxnSpPr/>
                  <p:nvPr/>
                </p:nvCxnSpPr>
                <p:spPr>
                  <a:xfrm>
                    <a:off x="1207777" y="6345875"/>
                    <a:ext cx="0" cy="105077"/>
                  </a:xfrm>
                  <a:prstGeom prst="line">
                    <a:avLst/>
                  </a:prstGeom>
                  <a:ln w="38100">
                    <a:solidFill>
                      <a:srgbClr val="7030A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0" name="Straight Connector 309"/>
                  <p:cNvCxnSpPr/>
                  <p:nvPr/>
                </p:nvCxnSpPr>
                <p:spPr>
                  <a:xfrm>
                    <a:off x="1295883" y="6345875"/>
                    <a:ext cx="0" cy="105077"/>
                  </a:xfrm>
                  <a:prstGeom prst="line">
                    <a:avLst/>
                  </a:prstGeom>
                  <a:ln w="38100">
                    <a:solidFill>
                      <a:srgbClr val="7030A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1" name="Straight Connector 310"/>
                  <p:cNvCxnSpPr/>
                  <p:nvPr/>
                </p:nvCxnSpPr>
                <p:spPr>
                  <a:xfrm>
                    <a:off x="1393514" y="6345875"/>
                    <a:ext cx="0" cy="105077"/>
                  </a:xfrm>
                  <a:prstGeom prst="line">
                    <a:avLst/>
                  </a:prstGeom>
                  <a:ln w="38100">
                    <a:solidFill>
                      <a:srgbClr val="FFFF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91" name="Group 290"/>
                <p:cNvGrpSpPr/>
                <p:nvPr/>
              </p:nvGrpSpPr>
              <p:grpSpPr>
                <a:xfrm>
                  <a:off x="4728752" y="6151474"/>
                  <a:ext cx="872354" cy="116193"/>
                  <a:chOff x="588584" y="6201103"/>
                  <a:chExt cx="872354" cy="116193"/>
                </a:xfrm>
              </p:grpSpPr>
              <p:cxnSp>
                <p:nvCxnSpPr>
                  <p:cNvPr id="292" name="Straight Connector 291"/>
                  <p:cNvCxnSpPr/>
                  <p:nvPr/>
                </p:nvCxnSpPr>
                <p:spPr>
                  <a:xfrm>
                    <a:off x="588584" y="6201103"/>
                    <a:ext cx="872354" cy="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93" name="Straight Connector 292"/>
                  <p:cNvCxnSpPr/>
                  <p:nvPr/>
                </p:nvCxnSpPr>
                <p:spPr>
                  <a:xfrm>
                    <a:off x="656885" y="6212219"/>
                    <a:ext cx="0" cy="105077"/>
                  </a:xfrm>
                  <a:prstGeom prst="line">
                    <a:avLst/>
                  </a:prstGeom>
                  <a:ln w="38100">
                    <a:solidFill>
                      <a:srgbClr val="0000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94" name="Straight Connector 293"/>
                  <p:cNvCxnSpPr/>
                  <p:nvPr/>
                </p:nvCxnSpPr>
                <p:spPr>
                  <a:xfrm>
                    <a:off x="747372" y="6212219"/>
                    <a:ext cx="0" cy="105077"/>
                  </a:xfrm>
                  <a:prstGeom prst="line">
                    <a:avLst/>
                  </a:prstGeom>
                  <a:ln w="38100">
                    <a:solidFill>
                      <a:srgbClr val="7030A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95" name="Straight Connector 294"/>
                  <p:cNvCxnSpPr/>
                  <p:nvPr/>
                </p:nvCxnSpPr>
                <p:spPr>
                  <a:xfrm flipH="1">
                    <a:off x="845004" y="6212219"/>
                    <a:ext cx="0" cy="105077"/>
                  </a:xfrm>
                  <a:prstGeom prst="line">
                    <a:avLst/>
                  </a:prstGeom>
                  <a:ln w="38100">
                    <a:solidFill>
                      <a:srgbClr val="FF99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96" name="Straight Connector 295"/>
                  <p:cNvCxnSpPr/>
                  <p:nvPr/>
                </p:nvCxnSpPr>
                <p:spPr>
                  <a:xfrm>
                    <a:off x="923585" y="6212219"/>
                    <a:ext cx="0" cy="105077"/>
                  </a:xfrm>
                  <a:prstGeom prst="line">
                    <a:avLst/>
                  </a:prstGeom>
                  <a:ln w="38100">
                    <a:solidFill>
                      <a:srgbClr val="0000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97" name="Straight Connector 296"/>
                  <p:cNvCxnSpPr/>
                  <p:nvPr/>
                </p:nvCxnSpPr>
                <p:spPr>
                  <a:xfrm>
                    <a:off x="1022039" y="6212219"/>
                    <a:ext cx="0" cy="105077"/>
                  </a:xfrm>
                  <a:prstGeom prst="line">
                    <a:avLst/>
                  </a:prstGeom>
                  <a:ln w="38100">
                    <a:solidFill>
                      <a:srgbClr val="7030A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98" name="Straight Connector 297"/>
                  <p:cNvCxnSpPr/>
                  <p:nvPr/>
                </p:nvCxnSpPr>
                <p:spPr>
                  <a:xfrm>
                    <a:off x="1111704" y="6212219"/>
                    <a:ext cx="0" cy="105077"/>
                  </a:xfrm>
                  <a:prstGeom prst="line">
                    <a:avLst/>
                  </a:prstGeom>
                  <a:ln w="38100">
                    <a:solidFill>
                      <a:srgbClr val="0000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99" name="Straight Connector 298"/>
                  <p:cNvCxnSpPr/>
                  <p:nvPr/>
                </p:nvCxnSpPr>
                <p:spPr>
                  <a:xfrm>
                    <a:off x="1207777" y="6212219"/>
                    <a:ext cx="0" cy="105077"/>
                  </a:xfrm>
                  <a:prstGeom prst="line">
                    <a:avLst/>
                  </a:prstGeom>
                  <a:ln w="38100">
                    <a:solidFill>
                      <a:srgbClr val="FFFF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00" name="Straight Connector 299"/>
                  <p:cNvCxnSpPr/>
                  <p:nvPr/>
                </p:nvCxnSpPr>
                <p:spPr>
                  <a:xfrm>
                    <a:off x="1295883" y="6212219"/>
                    <a:ext cx="0" cy="105077"/>
                  </a:xfrm>
                  <a:prstGeom prst="line">
                    <a:avLst/>
                  </a:prstGeom>
                  <a:ln w="38100">
                    <a:solidFill>
                      <a:srgbClr val="FFFF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01" name="Straight Connector 300"/>
                  <p:cNvCxnSpPr/>
                  <p:nvPr/>
                </p:nvCxnSpPr>
                <p:spPr>
                  <a:xfrm>
                    <a:off x="1393514" y="6212219"/>
                    <a:ext cx="0" cy="105077"/>
                  </a:xfrm>
                  <a:prstGeom prst="line">
                    <a:avLst/>
                  </a:prstGeom>
                  <a:ln w="38100">
                    <a:solidFill>
                      <a:srgbClr val="7030A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314" name="Group 313"/>
              <p:cNvGrpSpPr/>
              <p:nvPr/>
            </p:nvGrpSpPr>
            <p:grpSpPr>
              <a:xfrm rot="4643401">
                <a:off x="6857072" y="4816494"/>
                <a:ext cx="139340" cy="267181"/>
                <a:chOff x="7483962" y="5427023"/>
                <a:chExt cx="211639" cy="405812"/>
              </a:xfrm>
            </p:grpSpPr>
            <p:sp>
              <p:nvSpPr>
                <p:cNvPr id="312" name="Oval 311"/>
                <p:cNvSpPr/>
                <p:nvPr/>
              </p:nvSpPr>
              <p:spPr>
                <a:xfrm>
                  <a:off x="7483962" y="5706129"/>
                  <a:ext cx="110482" cy="126706"/>
                </a:xfrm>
                <a:prstGeom prst="ellipse">
                  <a:avLst/>
                </a:prstGeom>
                <a:solidFill>
                  <a:srgbClr val="00FF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13" name="Oval 312"/>
                <p:cNvSpPr/>
                <p:nvPr/>
              </p:nvSpPr>
              <p:spPr>
                <a:xfrm>
                  <a:off x="7585119" y="5427023"/>
                  <a:ext cx="110482" cy="126706"/>
                </a:xfrm>
                <a:prstGeom prst="ellipse">
                  <a:avLst/>
                </a:prstGeom>
                <a:solidFill>
                  <a:srgbClr val="00FF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315" name="Group 314"/>
            <p:cNvGrpSpPr/>
            <p:nvPr/>
          </p:nvGrpSpPr>
          <p:grpSpPr>
            <a:xfrm rot="4643401">
              <a:off x="6475691" y="6181966"/>
              <a:ext cx="139340" cy="267181"/>
              <a:chOff x="7483962" y="5427023"/>
              <a:chExt cx="211639" cy="405812"/>
            </a:xfrm>
          </p:grpSpPr>
          <p:sp>
            <p:nvSpPr>
              <p:cNvPr id="316" name="Oval 315"/>
              <p:cNvSpPr/>
              <p:nvPr/>
            </p:nvSpPr>
            <p:spPr>
              <a:xfrm>
                <a:off x="7483962" y="5706129"/>
                <a:ext cx="110482" cy="126706"/>
              </a:xfrm>
              <a:prstGeom prst="ellipse">
                <a:avLst/>
              </a:prstGeom>
              <a:solidFill>
                <a:srgbClr val="00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7" name="Oval 316"/>
              <p:cNvSpPr/>
              <p:nvPr/>
            </p:nvSpPr>
            <p:spPr>
              <a:xfrm>
                <a:off x="7585119" y="5427023"/>
                <a:ext cx="110482" cy="126706"/>
              </a:xfrm>
              <a:prstGeom prst="ellipse">
                <a:avLst/>
              </a:prstGeom>
              <a:solidFill>
                <a:srgbClr val="00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19" name="Group 318"/>
            <p:cNvGrpSpPr/>
            <p:nvPr/>
          </p:nvGrpSpPr>
          <p:grpSpPr>
            <a:xfrm>
              <a:off x="6924256" y="4904884"/>
              <a:ext cx="778734" cy="420771"/>
              <a:chOff x="5943600" y="4618640"/>
              <a:chExt cx="1242008" cy="671091"/>
            </a:xfrm>
          </p:grpSpPr>
          <p:sp>
            <p:nvSpPr>
              <p:cNvPr id="320" name="Freeform 319"/>
              <p:cNvSpPr/>
              <p:nvPr/>
            </p:nvSpPr>
            <p:spPr>
              <a:xfrm>
                <a:off x="5943600" y="4705350"/>
                <a:ext cx="538205" cy="514350"/>
              </a:xfrm>
              <a:custGeom>
                <a:avLst/>
                <a:gdLst>
                  <a:gd name="connsiteX0" fmla="*/ 1000125 w 1009650"/>
                  <a:gd name="connsiteY0" fmla="*/ 0 h 514350"/>
                  <a:gd name="connsiteX1" fmla="*/ 0 w 1009650"/>
                  <a:gd name="connsiteY1" fmla="*/ 0 h 514350"/>
                  <a:gd name="connsiteX2" fmla="*/ 0 w 1009650"/>
                  <a:gd name="connsiteY2" fmla="*/ 514350 h 514350"/>
                  <a:gd name="connsiteX3" fmla="*/ 1009650 w 1009650"/>
                  <a:gd name="connsiteY3" fmla="*/ 514350 h 514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09650" h="514350">
                    <a:moveTo>
                      <a:pt x="1000125" y="0"/>
                    </a:moveTo>
                    <a:lnTo>
                      <a:pt x="0" y="0"/>
                    </a:lnTo>
                    <a:lnTo>
                      <a:pt x="0" y="514350"/>
                    </a:lnTo>
                    <a:lnTo>
                      <a:pt x="1009650" y="514350"/>
                    </a:lnTo>
                  </a:path>
                </a:pathLst>
              </a:custGeom>
              <a:noFill/>
              <a:ln>
                <a:solidFill>
                  <a:schemeClr val="bg1">
                    <a:lumMod val="50000"/>
                  </a:schemeClr>
                </a:solidFill>
                <a:headEnd type="arrow" w="med" len="med"/>
                <a:tailEnd type="arrow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321" name="Group 320"/>
              <p:cNvGrpSpPr/>
              <p:nvPr/>
            </p:nvGrpSpPr>
            <p:grpSpPr>
              <a:xfrm>
                <a:off x="6540353" y="5116311"/>
                <a:ext cx="626260" cy="173420"/>
                <a:chOff x="4728040" y="6151474"/>
                <a:chExt cx="873066" cy="241764"/>
              </a:xfrm>
            </p:grpSpPr>
            <p:grpSp>
              <p:nvGrpSpPr>
                <p:cNvPr id="348" name="Group 347"/>
                <p:cNvGrpSpPr/>
                <p:nvPr/>
              </p:nvGrpSpPr>
              <p:grpSpPr>
                <a:xfrm>
                  <a:off x="4728040" y="6275251"/>
                  <a:ext cx="872354" cy="117987"/>
                  <a:chOff x="588584" y="6345875"/>
                  <a:chExt cx="872354" cy="117987"/>
                </a:xfrm>
              </p:grpSpPr>
              <p:cxnSp>
                <p:nvCxnSpPr>
                  <p:cNvPr id="360" name="Straight Connector 359"/>
                  <p:cNvCxnSpPr/>
                  <p:nvPr/>
                </p:nvCxnSpPr>
                <p:spPr>
                  <a:xfrm>
                    <a:off x="588584" y="6463862"/>
                    <a:ext cx="872354" cy="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61" name="Straight Connector 360"/>
                  <p:cNvCxnSpPr/>
                  <p:nvPr/>
                </p:nvCxnSpPr>
                <p:spPr>
                  <a:xfrm>
                    <a:off x="656885" y="6345875"/>
                    <a:ext cx="0" cy="105077"/>
                  </a:xfrm>
                  <a:prstGeom prst="line">
                    <a:avLst/>
                  </a:prstGeom>
                  <a:ln w="38100">
                    <a:solidFill>
                      <a:srgbClr val="FF99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62" name="Straight Connector 361"/>
                  <p:cNvCxnSpPr/>
                  <p:nvPr/>
                </p:nvCxnSpPr>
                <p:spPr>
                  <a:xfrm>
                    <a:off x="747372" y="6345875"/>
                    <a:ext cx="0" cy="105077"/>
                  </a:xfrm>
                  <a:prstGeom prst="line">
                    <a:avLst/>
                  </a:prstGeom>
                  <a:ln w="38100">
                    <a:solidFill>
                      <a:srgbClr val="FFFF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63" name="Straight Connector 362"/>
                  <p:cNvCxnSpPr/>
                  <p:nvPr/>
                </p:nvCxnSpPr>
                <p:spPr>
                  <a:xfrm flipH="1">
                    <a:off x="842283" y="6345875"/>
                    <a:ext cx="0" cy="105077"/>
                  </a:xfrm>
                  <a:prstGeom prst="line">
                    <a:avLst/>
                  </a:prstGeom>
                  <a:ln w="38100">
                    <a:solidFill>
                      <a:srgbClr val="0000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64" name="Straight Connector 363"/>
                  <p:cNvCxnSpPr/>
                  <p:nvPr/>
                </p:nvCxnSpPr>
                <p:spPr>
                  <a:xfrm>
                    <a:off x="923585" y="6345875"/>
                    <a:ext cx="0" cy="105077"/>
                  </a:xfrm>
                  <a:prstGeom prst="line">
                    <a:avLst/>
                  </a:prstGeom>
                  <a:ln w="38100">
                    <a:solidFill>
                      <a:srgbClr val="FF99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65" name="Straight Connector 364"/>
                  <p:cNvCxnSpPr/>
                  <p:nvPr/>
                </p:nvCxnSpPr>
                <p:spPr>
                  <a:xfrm>
                    <a:off x="1022039" y="6345875"/>
                    <a:ext cx="0" cy="105077"/>
                  </a:xfrm>
                  <a:prstGeom prst="line">
                    <a:avLst/>
                  </a:prstGeom>
                  <a:ln w="38100">
                    <a:solidFill>
                      <a:srgbClr val="FFFF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66" name="Straight Connector 365"/>
                  <p:cNvCxnSpPr/>
                  <p:nvPr/>
                </p:nvCxnSpPr>
                <p:spPr>
                  <a:xfrm>
                    <a:off x="1111704" y="6345875"/>
                    <a:ext cx="0" cy="105077"/>
                  </a:xfrm>
                  <a:prstGeom prst="line">
                    <a:avLst/>
                  </a:prstGeom>
                  <a:ln w="38100">
                    <a:solidFill>
                      <a:srgbClr val="FF99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67" name="Straight Connector 366"/>
                  <p:cNvCxnSpPr/>
                  <p:nvPr/>
                </p:nvCxnSpPr>
                <p:spPr>
                  <a:xfrm>
                    <a:off x="1207777" y="6345875"/>
                    <a:ext cx="0" cy="105077"/>
                  </a:xfrm>
                  <a:prstGeom prst="line">
                    <a:avLst/>
                  </a:prstGeom>
                  <a:ln w="38100">
                    <a:solidFill>
                      <a:srgbClr val="7030A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68" name="Straight Connector 367"/>
                  <p:cNvCxnSpPr/>
                  <p:nvPr/>
                </p:nvCxnSpPr>
                <p:spPr>
                  <a:xfrm>
                    <a:off x="1295883" y="6345875"/>
                    <a:ext cx="0" cy="105077"/>
                  </a:xfrm>
                  <a:prstGeom prst="line">
                    <a:avLst/>
                  </a:prstGeom>
                  <a:ln w="38100">
                    <a:solidFill>
                      <a:srgbClr val="7030A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69" name="Straight Connector 368"/>
                  <p:cNvCxnSpPr/>
                  <p:nvPr/>
                </p:nvCxnSpPr>
                <p:spPr>
                  <a:xfrm>
                    <a:off x="1393514" y="6345875"/>
                    <a:ext cx="0" cy="105077"/>
                  </a:xfrm>
                  <a:prstGeom prst="line">
                    <a:avLst/>
                  </a:prstGeom>
                  <a:ln w="38100">
                    <a:solidFill>
                      <a:srgbClr val="FFFF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49" name="Group 348"/>
                <p:cNvGrpSpPr/>
                <p:nvPr/>
              </p:nvGrpSpPr>
              <p:grpSpPr>
                <a:xfrm>
                  <a:off x="4728752" y="6151474"/>
                  <a:ext cx="872354" cy="116193"/>
                  <a:chOff x="588584" y="6201103"/>
                  <a:chExt cx="872354" cy="116193"/>
                </a:xfrm>
              </p:grpSpPr>
              <p:cxnSp>
                <p:nvCxnSpPr>
                  <p:cNvPr id="350" name="Straight Connector 349"/>
                  <p:cNvCxnSpPr/>
                  <p:nvPr/>
                </p:nvCxnSpPr>
                <p:spPr>
                  <a:xfrm>
                    <a:off x="588584" y="6201103"/>
                    <a:ext cx="872354" cy="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51" name="Straight Connector 350"/>
                  <p:cNvCxnSpPr/>
                  <p:nvPr/>
                </p:nvCxnSpPr>
                <p:spPr>
                  <a:xfrm>
                    <a:off x="656885" y="6212219"/>
                    <a:ext cx="0" cy="105077"/>
                  </a:xfrm>
                  <a:prstGeom prst="line">
                    <a:avLst/>
                  </a:prstGeom>
                  <a:ln w="38100">
                    <a:solidFill>
                      <a:srgbClr val="0000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52" name="Straight Connector 351"/>
                  <p:cNvCxnSpPr/>
                  <p:nvPr/>
                </p:nvCxnSpPr>
                <p:spPr>
                  <a:xfrm>
                    <a:off x="747372" y="6212219"/>
                    <a:ext cx="0" cy="105077"/>
                  </a:xfrm>
                  <a:prstGeom prst="line">
                    <a:avLst/>
                  </a:prstGeom>
                  <a:ln w="38100">
                    <a:solidFill>
                      <a:srgbClr val="7030A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53" name="Straight Connector 352"/>
                  <p:cNvCxnSpPr/>
                  <p:nvPr/>
                </p:nvCxnSpPr>
                <p:spPr>
                  <a:xfrm flipH="1">
                    <a:off x="845004" y="6212219"/>
                    <a:ext cx="0" cy="105077"/>
                  </a:xfrm>
                  <a:prstGeom prst="line">
                    <a:avLst/>
                  </a:prstGeom>
                  <a:ln w="38100">
                    <a:solidFill>
                      <a:srgbClr val="FF99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54" name="Straight Connector 353"/>
                  <p:cNvCxnSpPr/>
                  <p:nvPr/>
                </p:nvCxnSpPr>
                <p:spPr>
                  <a:xfrm>
                    <a:off x="923585" y="6212219"/>
                    <a:ext cx="0" cy="105077"/>
                  </a:xfrm>
                  <a:prstGeom prst="line">
                    <a:avLst/>
                  </a:prstGeom>
                  <a:ln w="38100">
                    <a:solidFill>
                      <a:srgbClr val="0000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55" name="Straight Connector 354"/>
                  <p:cNvCxnSpPr/>
                  <p:nvPr/>
                </p:nvCxnSpPr>
                <p:spPr>
                  <a:xfrm>
                    <a:off x="1022039" y="6212219"/>
                    <a:ext cx="0" cy="105077"/>
                  </a:xfrm>
                  <a:prstGeom prst="line">
                    <a:avLst/>
                  </a:prstGeom>
                  <a:ln w="38100">
                    <a:solidFill>
                      <a:srgbClr val="7030A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56" name="Straight Connector 355"/>
                  <p:cNvCxnSpPr/>
                  <p:nvPr/>
                </p:nvCxnSpPr>
                <p:spPr>
                  <a:xfrm>
                    <a:off x="1111704" y="6212219"/>
                    <a:ext cx="0" cy="105077"/>
                  </a:xfrm>
                  <a:prstGeom prst="line">
                    <a:avLst/>
                  </a:prstGeom>
                  <a:ln w="38100">
                    <a:solidFill>
                      <a:srgbClr val="0000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57" name="Straight Connector 356"/>
                  <p:cNvCxnSpPr/>
                  <p:nvPr/>
                </p:nvCxnSpPr>
                <p:spPr>
                  <a:xfrm>
                    <a:off x="1207777" y="6212219"/>
                    <a:ext cx="0" cy="105077"/>
                  </a:xfrm>
                  <a:prstGeom prst="line">
                    <a:avLst/>
                  </a:prstGeom>
                  <a:ln w="38100">
                    <a:solidFill>
                      <a:srgbClr val="FFFF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58" name="Straight Connector 357"/>
                  <p:cNvCxnSpPr/>
                  <p:nvPr/>
                </p:nvCxnSpPr>
                <p:spPr>
                  <a:xfrm>
                    <a:off x="1295883" y="6212219"/>
                    <a:ext cx="0" cy="105077"/>
                  </a:xfrm>
                  <a:prstGeom prst="line">
                    <a:avLst/>
                  </a:prstGeom>
                  <a:ln w="38100">
                    <a:solidFill>
                      <a:srgbClr val="FFFF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59" name="Straight Connector 358"/>
                  <p:cNvCxnSpPr/>
                  <p:nvPr/>
                </p:nvCxnSpPr>
                <p:spPr>
                  <a:xfrm>
                    <a:off x="1393514" y="6212219"/>
                    <a:ext cx="0" cy="105077"/>
                  </a:xfrm>
                  <a:prstGeom prst="line">
                    <a:avLst/>
                  </a:prstGeom>
                  <a:ln w="38100">
                    <a:solidFill>
                      <a:srgbClr val="7030A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322" name="Group 321"/>
              <p:cNvGrpSpPr/>
              <p:nvPr/>
            </p:nvGrpSpPr>
            <p:grpSpPr>
              <a:xfrm>
                <a:off x="6559348" y="4618640"/>
                <a:ext cx="626260" cy="173420"/>
                <a:chOff x="4728040" y="6151474"/>
                <a:chExt cx="873066" cy="241764"/>
              </a:xfrm>
            </p:grpSpPr>
            <p:grpSp>
              <p:nvGrpSpPr>
                <p:cNvPr id="326" name="Group 325"/>
                <p:cNvGrpSpPr/>
                <p:nvPr/>
              </p:nvGrpSpPr>
              <p:grpSpPr>
                <a:xfrm>
                  <a:off x="4728040" y="6275251"/>
                  <a:ext cx="872354" cy="117987"/>
                  <a:chOff x="588584" y="6345875"/>
                  <a:chExt cx="872354" cy="117987"/>
                </a:xfrm>
              </p:grpSpPr>
              <p:cxnSp>
                <p:nvCxnSpPr>
                  <p:cNvPr id="338" name="Straight Connector 337"/>
                  <p:cNvCxnSpPr/>
                  <p:nvPr/>
                </p:nvCxnSpPr>
                <p:spPr>
                  <a:xfrm>
                    <a:off x="588584" y="6463862"/>
                    <a:ext cx="872354" cy="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39" name="Straight Connector 338"/>
                  <p:cNvCxnSpPr/>
                  <p:nvPr/>
                </p:nvCxnSpPr>
                <p:spPr>
                  <a:xfrm>
                    <a:off x="656885" y="6345875"/>
                    <a:ext cx="0" cy="105077"/>
                  </a:xfrm>
                  <a:prstGeom prst="line">
                    <a:avLst/>
                  </a:prstGeom>
                  <a:ln w="38100">
                    <a:solidFill>
                      <a:srgbClr val="FF99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40" name="Straight Connector 339"/>
                  <p:cNvCxnSpPr/>
                  <p:nvPr/>
                </p:nvCxnSpPr>
                <p:spPr>
                  <a:xfrm>
                    <a:off x="747372" y="6345875"/>
                    <a:ext cx="0" cy="105077"/>
                  </a:xfrm>
                  <a:prstGeom prst="line">
                    <a:avLst/>
                  </a:prstGeom>
                  <a:ln w="38100">
                    <a:solidFill>
                      <a:srgbClr val="FFFF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41" name="Straight Connector 340"/>
                  <p:cNvCxnSpPr/>
                  <p:nvPr/>
                </p:nvCxnSpPr>
                <p:spPr>
                  <a:xfrm flipH="1">
                    <a:off x="842283" y="6345875"/>
                    <a:ext cx="0" cy="105077"/>
                  </a:xfrm>
                  <a:prstGeom prst="line">
                    <a:avLst/>
                  </a:prstGeom>
                  <a:ln w="38100">
                    <a:solidFill>
                      <a:srgbClr val="0000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42" name="Straight Connector 341"/>
                  <p:cNvCxnSpPr/>
                  <p:nvPr/>
                </p:nvCxnSpPr>
                <p:spPr>
                  <a:xfrm>
                    <a:off x="923585" y="6345875"/>
                    <a:ext cx="0" cy="105077"/>
                  </a:xfrm>
                  <a:prstGeom prst="line">
                    <a:avLst/>
                  </a:prstGeom>
                  <a:ln w="38100">
                    <a:solidFill>
                      <a:srgbClr val="FF99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43" name="Straight Connector 342"/>
                  <p:cNvCxnSpPr/>
                  <p:nvPr/>
                </p:nvCxnSpPr>
                <p:spPr>
                  <a:xfrm>
                    <a:off x="1022039" y="6345875"/>
                    <a:ext cx="0" cy="105077"/>
                  </a:xfrm>
                  <a:prstGeom prst="line">
                    <a:avLst/>
                  </a:prstGeom>
                  <a:ln w="38100">
                    <a:solidFill>
                      <a:srgbClr val="FFFF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44" name="Straight Connector 343"/>
                  <p:cNvCxnSpPr/>
                  <p:nvPr/>
                </p:nvCxnSpPr>
                <p:spPr>
                  <a:xfrm>
                    <a:off x="1111704" y="6345875"/>
                    <a:ext cx="0" cy="105077"/>
                  </a:xfrm>
                  <a:prstGeom prst="line">
                    <a:avLst/>
                  </a:prstGeom>
                  <a:ln w="38100">
                    <a:solidFill>
                      <a:srgbClr val="FF99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45" name="Straight Connector 344"/>
                  <p:cNvCxnSpPr/>
                  <p:nvPr/>
                </p:nvCxnSpPr>
                <p:spPr>
                  <a:xfrm>
                    <a:off x="1207777" y="6345875"/>
                    <a:ext cx="0" cy="105077"/>
                  </a:xfrm>
                  <a:prstGeom prst="line">
                    <a:avLst/>
                  </a:prstGeom>
                  <a:ln w="38100">
                    <a:solidFill>
                      <a:srgbClr val="7030A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46" name="Straight Connector 345"/>
                  <p:cNvCxnSpPr/>
                  <p:nvPr/>
                </p:nvCxnSpPr>
                <p:spPr>
                  <a:xfrm>
                    <a:off x="1295883" y="6345875"/>
                    <a:ext cx="0" cy="105077"/>
                  </a:xfrm>
                  <a:prstGeom prst="line">
                    <a:avLst/>
                  </a:prstGeom>
                  <a:ln w="38100">
                    <a:solidFill>
                      <a:srgbClr val="7030A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47" name="Straight Connector 346"/>
                  <p:cNvCxnSpPr/>
                  <p:nvPr/>
                </p:nvCxnSpPr>
                <p:spPr>
                  <a:xfrm>
                    <a:off x="1393514" y="6345875"/>
                    <a:ext cx="0" cy="105077"/>
                  </a:xfrm>
                  <a:prstGeom prst="line">
                    <a:avLst/>
                  </a:prstGeom>
                  <a:ln w="38100">
                    <a:solidFill>
                      <a:srgbClr val="FFFF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27" name="Group 326"/>
                <p:cNvGrpSpPr/>
                <p:nvPr/>
              </p:nvGrpSpPr>
              <p:grpSpPr>
                <a:xfrm>
                  <a:off x="4728752" y="6151474"/>
                  <a:ext cx="872354" cy="116193"/>
                  <a:chOff x="588584" y="6201103"/>
                  <a:chExt cx="872354" cy="116193"/>
                </a:xfrm>
              </p:grpSpPr>
              <p:cxnSp>
                <p:nvCxnSpPr>
                  <p:cNvPr id="328" name="Straight Connector 327"/>
                  <p:cNvCxnSpPr/>
                  <p:nvPr/>
                </p:nvCxnSpPr>
                <p:spPr>
                  <a:xfrm>
                    <a:off x="588584" y="6201103"/>
                    <a:ext cx="872354" cy="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29" name="Straight Connector 328"/>
                  <p:cNvCxnSpPr/>
                  <p:nvPr/>
                </p:nvCxnSpPr>
                <p:spPr>
                  <a:xfrm>
                    <a:off x="656885" y="6212219"/>
                    <a:ext cx="0" cy="105077"/>
                  </a:xfrm>
                  <a:prstGeom prst="line">
                    <a:avLst/>
                  </a:prstGeom>
                  <a:ln w="38100">
                    <a:solidFill>
                      <a:srgbClr val="0000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30" name="Straight Connector 329"/>
                  <p:cNvCxnSpPr/>
                  <p:nvPr/>
                </p:nvCxnSpPr>
                <p:spPr>
                  <a:xfrm>
                    <a:off x="747372" y="6212219"/>
                    <a:ext cx="0" cy="105077"/>
                  </a:xfrm>
                  <a:prstGeom prst="line">
                    <a:avLst/>
                  </a:prstGeom>
                  <a:ln w="38100">
                    <a:solidFill>
                      <a:srgbClr val="7030A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31" name="Straight Connector 330"/>
                  <p:cNvCxnSpPr/>
                  <p:nvPr/>
                </p:nvCxnSpPr>
                <p:spPr>
                  <a:xfrm flipH="1">
                    <a:off x="845004" y="6212219"/>
                    <a:ext cx="0" cy="105077"/>
                  </a:xfrm>
                  <a:prstGeom prst="line">
                    <a:avLst/>
                  </a:prstGeom>
                  <a:ln w="38100">
                    <a:solidFill>
                      <a:srgbClr val="FF99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32" name="Straight Connector 331"/>
                  <p:cNvCxnSpPr/>
                  <p:nvPr/>
                </p:nvCxnSpPr>
                <p:spPr>
                  <a:xfrm>
                    <a:off x="923585" y="6212219"/>
                    <a:ext cx="0" cy="105077"/>
                  </a:xfrm>
                  <a:prstGeom prst="line">
                    <a:avLst/>
                  </a:prstGeom>
                  <a:ln w="38100">
                    <a:solidFill>
                      <a:srgbClr val="0000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33" name="Straight Connector 332"/>
                  <p:cNvCxnSpPr/>
                  <p:nvPr/>
                </p:nvCxnSpPr>
                <p:spPr>
                  <a:xfrm>
                    <a:off x="1022039" y="6212219"/>
                    <a:ext cx="0" cy="105077"/>
                  </a:xfrm>
                  <a:prstGeom prst="line">
                    <a:avLst/>
                  </a:prstGeom>
                  <a:ln w="38100">
                    <a:solidFill>
                      <a:srgbClr val="7030A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34" name="Straight Connector 333"/>
                  <p:cNvCxnSpPr/>
                  <p:nvPr/>
                </p:nvCxnSpPr>
                <p:spPr>
                  <a:xfrm>
                    <a:off x="1111704" y="6212219"/>
                    <a:ext cx="0" cy="105077"/>
                  </a:xfrm>
                  <a:prstGeom prst="line">
                    <a:avLst/>
                  </a:prstGeom>
                  <a:ln w="38100">
                    <a:solidFill>
                      <a:srgbClr val="0000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35" name="Straight Connector 334"/>
                  <p:cNvCxnSpPr/>
                  <p:nvPr/>
                </p:nvCxnSpPr>
                <p:spPr>
                  <a:xfrm>
                    <a:off x="1207777" y="6212219"/>
                    <a:ext cx="0" cy="105077"/>
                  </a:xfrm>
                  <a:prstGeom prst="line">
                    <a:avLst/>
                  </a:prstGeom>
                  <a:ln w="38100">
                    <a:solidFill>
                      <a:srgbClr val="FFFF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36" name="Straight Connector 335"/>
                  <p:cNvCxnSpPr/>
                  <p:nvPr/>
                </p:nvCxnSpPr>
                <p:spPr>
                  <a:xfrm>
                    <a:off x="1295883" y="6212219"/>
                    <a:ext cx="0" cy="105077"/>
                  </a:xfrm>
                  <a:prstGeom prst="line">
                    <a:avLst/>
                  </a:prstGeom>
                  <a:ln w="38100">
                    <a:solidFill>
                      <a:srgbClr val="FFFF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37" name="Straight Connector 336"/>
                  <p:cNvCxnSpPr/>
                  <p:nvPr/>
                </p:nvCxnSpPr>
                <p:spPr>
                  <a:xfrm>
                    <a:off x="1393514" y="6212219"/>
                    <a:ext cx="0" cy="105077"/>
                  </a:xfrm>
                  <a:prstGeom prst="line">
                    <a:avLst/>
                  </a:prstGeom>
                  <a:ln w="38100">
                    <a:solidFill>
                      <a:srgbClr val="7030A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323" name="Group 322"/>
              <p:cNvGrpSpPr/>
              <p:nvPr/>
            </p:nvGrpSpPr>
            <p:grpSpPr>
              <a:xfrm rot="4643401">
                <a:off x="6857072" y="4816494"/>
                <a:ext cx="139340" cy="267181"/>
                <a:chOff x="7483962" y="5427023"/>
                <a:chExt cx="211639" cy="405812"/>
              </a:xfrm>
            </p:grpSpPr>
            <p:sp>
              <p:nvSpPr>
                <p:cNvPr id="324" name="Oval 323"/>
                <p:cNvSpPr/>
                <p:nvPr/>
              </p:nvSpPr>
              <p:spPr>
                <a:xfrm>
                  <a:off x="7483962" y="5706129"/>
                  <a:ext cx="110482" cy="126706"/>
                </a:xfrm>
                <a:prstGeom prst="ellipse">
                  <a:avLst/>
                </a:prstGeom>
                <a:solidFill>
                  <a:srgbClr val="00FF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25" name="Oval 324"/>
                <p:cNvSpPr/>
                <p:nvPr/>
              </p:nvSpPr>
              <p:spPr>
                <a:xfrm>
                  <a:off x="7585119" y="5427023"/>
                  <a:ext cx="110482" cy="126706"/>
                </a:xfrm>
                <a:prstGeom prst="ellipse">
                  <a:avLst/>
                </a:prstGeom>
                <a:solidFill>
                  <a:srgbClr val="00FF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370" name="Group 369"/>
            <p:cNvGrpSpPr/>
            <p:nvPr/>
          </p:nvGrpSpPr>
          <p:grpSpPr>
            <a:xfrm>
              <a:off x="6924256" y="4291989"/>
              <a:ext cx="778734" cy="420771"/>
              <a:chOff x="5943600" y="4618640"/>
              <a:chExt cx="1242008" cy="671091"/>
            </a:xfrm>
          </p:grpSpPr>
          <p:sp>
            <p:nvSpPr>
              <p:cNvPr id="371" name="Freeform 370"/>
              <p:cNvSpPr/>
              <p:nvPr/>
            </p:nvSpPr>
            <p:spPr>
              <a:xfrm>
                <a:off x="5943600" y="4705350"/>
                <a:ext cx="538205" cy="514350"/>
              </a:xfrm>
              <a:custGeom>
                <a:avLst/>
                <a:gdLst>
                  <a:gd name="connsiteX0" fmla="*/ 1000125 w 1009650"/>
                  <a:gd name="connsiteY0" fmla="*/ 0 h 514350"/>
                  <a:gd name="connsiteX1" fmla="*/ 0 w 1009650"/>
                  <a:gd name="connsiteY1" fmla="*/ 0 h 514350"/>
                  <a:gd name="connsiteX2" fmla="*/ 0 w 1009650"/>
                  <a:gd name="connsiteY2" fmla="*/ 514350 h 514350"/>
                  <a:gd name="connsiteX3" fmla="*/ 1009650 w 1009650"/>
                  <a:gd name="connsiteY3" fmla="*/ 514350 h 514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09650" h="514350">
                    <a:moveTo>
                      <a:pt x="1000125" y="0"/>
                    </a:moveTo>
                    <a:lnTo>
                      <a:pt x="0" y="0"/>
                    </a:lnTo>
                    <a:lnTo>
                      <a:pt x="0" y="514350"/>
                    </a:lnTo>
                    <a:lnTo>
                      <a:pt x="1009650" y="514350"/>
                    </a:lnTo>
                  </a:path>
                </a:pathLst>
              </a:custGeom>
              <a:noFill/>
              <a:ln>
                <a:solidFill>
                  <a:schemeClr val="bg1">
                    <a:lumMod val="50000"/>
                  </a:schemeClr>
                </a:solidFill>
                <a:headEnd type="arrow" w="med" len="med"/>
                <a:tailEnd type="arrow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372" name="Group 371"/>
              <p:cNvGrpSpPr/>
              <p:nvPr/>
            </p:nvGrpSpPr>
            <p:grpSpPr>
              <a:xfrm>
                <a:off x="6540353" y="5116311"/>
                <a:ext cx="626260" cy="173420"/>
                <a:chOff x="4728040" y="6151474"/>
                <a:chExt cx="873066" cy="241764"/>
              </a:xfrm>
            </p:grpSpPr>
            <p:grpSp>
              <p:nvGrpSpPr>
                <p:cNvPr id="399" name="Group 398"/>
                <p:cNvGrpSpPr/>
                <p:nvPr/>
              </p:nvGrpSpPr>
              <p:grpSpPr>
                <a:xfrm>
                  <a:off x="4728040" y="6275251"/>
                  <a:ext cx="872354" cy="117987"/>
                  <a:chOff x="588584" y="6345875"/>
                  <a:chExt cx="872354" cy="117987"/>
                </a:xfrm>
              </p:grpSpPr>
              <p:cxnSp>
                <p:nvCxnSpPr>
                  <p:cNvPr id="411" name="Straight Connector 410"/>
                  <p:cNvCxnSpPr/>
                  <p:nvPr/>
                </p:nvCxnSpPr>
                <p:spPr>
                  <a:xfrm>
                    <a:off x="588584" y="6463862"/>
                    <a:ext cx="872354" cy="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12" name="Straight Connector 411"/>
                  <p:cNvCxnSpPr/>
                  <p:nvPr/>
                </p:nvCxnSpPr>
                <p:spPr>
                  <a:xfrm>
                    <a:off x="656885" y="6345875"/>
                    <a:ext cx="0" cy="105077"/>
                  </a:xfrm>
                  <a:prstGeom prst="line">
                    <a:avLst/>
                  </a:prstGeom>
                  <a:ln w="38100">
                    <a:solidFill>
                      <a:srgbClr val="FF99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13" name="Straight Connector 412"/>
                  <p:cNvCxnSpPr/>
                  <p:nvPr/>
                </p:nvCxnSpPr>
                <p:spPr>
                  <a:xfrm>
                    <a:off x="747372" y="6345875"/>
                    <a:ext cx="0" cy="105077"/>
                  </a:xfrm>
                  <a:prstGeom prst="line">
                    <a:avLst/>
                  </a:prstGeom>
                  <a:ln w="38100">
                    <a:solidFill>
                      <a:srgbClr val="FFFF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14" name="Straight Connector 413"/>
                  <p:cNvCxnSpPr/>
                  <p:nvPr/>
                </p:nvCxnSpPr>
                <p:spPr>
                  <a:xfrm flipH="1">
                    <a:off x="842283" y="6345875"/>
                    <a:ext cx="0" cy="105077"/>
                  </a:xfrm>
                  <a:prstGeom prst="line">
                    <a:avLst/>
                  </a:prstGeom>
                  <a:ln w="38100">
                    <a:solidFill>
                      <a:srgbClr val="0000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15" name="Straight Connector 414"/>
                  <p:cNvCxnSpPr/>
                  <p:nvPr/>
                </p:nvCxnSpPr>
                <p:spPr>
                  <a:xfrm>
                    <a:off x="923585" y="6345875"/>
                    <a:ext cx="0" cy="105077"/>
                  </a:xfrm>
                  <a:prstGeom prst="line">
                    <a:avLst/>
                  </a:prstGeom>
                  <a:ln w="38100">
                    <a:solidFill>
                      <a:srgbClr val="FF99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16" name="Straight Connector 415"/>
                  <p:cNvCxnSpPr/>
                  <p:nvPr/>
                </p:nvCxnSpPr>
                <p:spPr>
                  <a:xfrm>
                    <a:off x="1022039" y="6345875"/>
                    <a:ext cx="0" cy="105077"/>
                  </a:xfrm>
                  <a:prstGeom prst="line">
                    <a:avLst/>
                  </a:prstGeom>
                  <a:ln w="38100">
                    <a:solidFill>
                      <a:srgbClr val="FFFF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17" name="Straight Connector 416"/>
                  <p:cNvCxnSpPr/>
                  <p:nvPr/>
                </p:nvCxnSpPr>
                <p:spPr>
                  <a:xfrm>
                    <a:off x="1111704" y="6345875"/>
                    <a:ext cx="0" cy="105077"/>
                  </a:xfrm>
                  <a:prstGeom prst="line">
                    <a:avLst/>
                  </a:prstGeom>
                  <a:ln w="38100">
                    <a:solidFill>
                      <a:srgbClr val="FF99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18" name="Straight Connector 417"/>
                  <p:cNvCxnSpPr/>
                  <p:nvPr/>
                </p:nvCxnSpPr>
                <p:spPr>
                  <a:xfrm>
                    <a:off x="1207777" y="6345875"/>
                    <a:ext cx="0" cy="105077"/>
                  </a:xfrm>
                  <a:prstGeom prst="line">
                    <a:avLst/>
                  </a:prstGeom>
                  <a:ln w="38100">
                    <a:solidFill>
                      <a:srgbClr val="7030A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19" name="Straight Connector 418"/>
                  <p:cNvCxnSpPr/>
                  <p:nvPr/>
                </p:nvCxnSpPr>
                <p:spPr>
                  <a:xfrm>
                    <a:off x="1295883" y="6345875"/>
                    <a:ext cx="0" cy="105077"/>
                  </a:xfrm>
                  <a:prstGeom prst="line">
                    <a:avLst/>
                  </a:prstGeom>
                  <a:ln w="38100">
                    <a:solidFill>
                      <a:srgbClr val="7030A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20" name="Straight Connector 419"/>
                  <p:cNvCxnSpPr/>
                  <p:nvPr/>
                </p:nvCxnSpPr>
                <p:spPr>
                  <a:xfrm>
                    <a:off x="1393514" y="6345875"/>
                    <a:ext cx="0" cy="105077"/>
                  </a:xfrm>
                  <a:prstGeom prst="line">
                    <a:avLst/>
                  </a:prstGeom>
                  <a:ln w="38100">
                    <a:solidFill>
                      <a:srgbClr val="FFFF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400" name="Group 399"/>
                <p:cNvGrpSpPr/>
                <p:nvPr/>
              </p:nvGrpSpPr>
              <p:grpSpPr>
                <a:xfrm>
                  <a:off x="4728752" y="6151474"/>
                  <a:ext cx="872354" cy="116193"/>
                  <a:chOff x="588584" y="6201103"/>
                  <a:chExt cx="872354" cy="116193"/>
                </a:xfrm>
              </p:grpSpPr>
              <p:cxnSp>
                <p:nvCxnSpPr>
                  <p:cNvPr id="401" name="Straight Connector 400"/>
                  <p:cNvCxnSpPr/>
                  <p:nvPr/>
                </p:nvCxnSpPr>
                <p:spPr>
                  <a:xfrm>
                    <a:off x="588584" y="6201103"/>
                    <a:ext cx="872354" cy="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02" name="Straight Connector 401"/>
                  <p:cNvCxnSpPr/>
                  <p:nvPr/>
                </p:nvCxnSpPr>
                <p:spPr>
                  <a:xfrm>
                    <a:off x="656885" y="6212219"/>
                    <a:ext cx="0" cy="105077"/>
                  </a:xfrm>
                  <a:prstGeom prst="line">
                    <a:avLst/>
                  </a:prstGeom>
                  <a:ln w="38100">
                    <a:solidFill>
                      <a:srgbClr val="0000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03" name="Straight Connector 402"/>
                  <p:cNvCxnSpPr/>
                  <p:nvPr/>
                </p:nvCxnSpPr>
                <p:spPr>
                  <a:xfrm>
                    <a:off x="747372" y="6212219"/>
                    <a:ext cx="0" cy="105077"/>
                  </a:xfrm>
                  <a:prstGeom prst="line">
                    <a:avLst/>
                  </a:prstGeom>
                  <a:ln w="38100">
                    <a:solidFill>
                      <a:srgbClr val="7030A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04" name="Straight Connector 403"/>
                  <p:cNvCxnSpPr/>
                  <p:nvPr/>
                </p:nvCxnSpPr>
                <p:spPr>
                  <a:xfrm flipH="1">
                    <a:off x="845004" y="6212219"/>
                    <a:ext cx="0" cy="105077"/>
                  </a:xfrm>
                  <a:prstGeom prst="line">
                    <a:avLst/>
                  </a:prstGeom>
                  <a:ln w="38100">
                    <a:solidFill>
                      <a:srgbClr val="FF99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05" name="Straight Connector 404"/>
                  <p:cNvCxnSpPr/>
                  <p:nvPr/>
                </p:nvCxnSpPr>
                <p:spPr>
                  <a:xfrm>
                    <a:off x="923585" y="6212219"/>
                    <a:ext cx="0" cy="105077"/>
                  </a:xfrm>
                  <a:prstGeom prst="line">
                    <a:avLst/>
                  </a:prstGeom>
                  <a:ln w="38100">
                    <a:solidFill>
                      <a:srgbClr val="0000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06" name="Straight Connector 405"/>
                  <p:cNvCxnSpPr/>
                  <p:nvPr/>
                </p:nvCxnSpPr>
                <p:spPr>
                  <a:xfrm>
                    <a:off x="1022039" y="6212219"/>
                    <a:ext cx="0" cy="105077"/>
                  </a:xfrm>
                  <a:prstGeom prst="line">
                    <a:avLst/>
                  </a:prstGeom>
                  <a:ln w="38100">
                    <a:solidFill>
                      <a:srgbClr val="7030A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07" name="Straight Connector 406"/>
                  <p:cNvCxnSpPr/>
                  <p:nvPr/>
                </p:nvCxnSpPr>
                <p:spPr>
                  <a:xfrm>
                    <a:off x="1111704" y="6212219"/>
                    <a:ext cx="0" cy="105077"/>
                  </a:xfrm>
                  <a:prstGeom prst="line">
                    <a:avLst/>
                  </a:prstGeom>
                  <a:ln w="38100">
                    <a:solidFill>
                      <a:srgbClr val="0000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08" name="Straight Connector 407"/>
                  <p:cNvCxnSpPr/>
                  <p:nvPr/>
                </p:nvCxnSpPr>
                <p:spPr>
                  <a:xfrm>
                    <a:off x="1207777" y="6212219"/>
                    <a:ext cx="0" cy="105077"/>
                  </a:xfrm>
                  <a:prstGeom prst="line">
                    <a:avLst/>
                  </a:prstGeom>
                  <a:ln w="38100">
                    <a:solidFill>
                      <a:srgbClr val="FFFF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09" name="Straight Connector 408"/>
                  <p:cNvCxnSpPr/>
                  <p:nvPr/>
                </p:nvCxnSpPr>
                <p:spPr>
                  <a:xfrm>
                    <a:off x="1295883" y="6212219"/>
                    <a:ext cx="0" cy="105077"/>
                  </a:xfrm>
                  <a:prstGeom prst="line">
                    <a:avLst/>
                  </a:prstGeom>
                  <a:ln w="38100">
                    <a:solidFill>
                      <a:srgbClr val="FFFF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10" name="Straight Connector 409"/>
                  <p:cNvCxnSpPr/>
                  <p:nvPr/>
                </p:nvCxnSpPr>
                <p:spPr>
                  <a:xfrm>
                    <a:off x="1393514" y="6212219"/>
                    <a:ext cx="0" cy="105077"/>
                  </a:xfrm>
                  <a:prstGeom prst="line">
                    <a:avLst/>
                  </a:prstGeom>
                  <a:ln w="38100">
                    <a:solidFill>
                      <a:srgbClr val="7030A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373" name="Group 372"/>
              <p:cNvGrpSpPr/>
              <p:nvPr/>
            </p:nvGrpSpPr>
            <p:grpSpPr>
              <a:xfrm>
                <a:off x="6559348" y="4618640"/>
                <a:ext cx="626260" cy="173420"/>
                <a:chOff x="4728040" y="6151474"/>
                <a:chExt cx="873066" cy="241764"/>
              </a:xfrm>
            </p:grpSpPr>
            <p:grpSp>
              <p:nvGrpSpPr>
                <p:cNvPr id="377" name="Group 376"/>
                <p:cNvGrpSpPr/>
                <p:nvPr/>
              </p:nvGrpSpPr>
              <p:grpSpPr>
                <a:xfrm>
                  <a:off x="4728040" y="6275251"/>
                  <a:ext cx="872354" cy="117987"/>
                  <a:chOff x="588584" y="6345875"/>
                  <a:chExt cx="872354" cy="117987"/>
                </a:xfrm>
              </p:grpSpPr>
              <p:cxnSp>
                <p:nvCxnSpPr>
                  <p:cNvPr id="389" name="Straight Connector 388"/>
                  <p:cNvCxnSpPr/>
                  <p:nvPr/>
                </p:nvCxnSpPr>
                <p:spPr>
                  <a:xfrm>
                    <a:off x="588584" y="6463862"/>
                    <a:ext cx="872354" cy="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90" name="Straight Connector 389"/>
                  <p:cNvCxnSpPr/>
                  <p:nvPr/>
                </p:nvCxnSpPr>
                <p:spPr>
                  <a:xfrm>
                    <a:off x="656885" y="6345875"/>
                    <a:ext cx="0" cy="105077"/>
                  </a:xfrm>
                  <a:prstGeom prst="line">
                    <a:avLst/>
                  </a:prstGeom>
                  <a:ln w="38100">
                    <a:solidFill>
                      <a:srgbClr val="FF99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91" name="Straight Connector 390"/>
                  <p:cNvCxnSpPr/>
                  <p:nvPr/>
                </p:nvCxnSpPr>
                <p:spPr>
                  <a:xfrm>
                    <a:off x="747372" y="6345875"/>
                    <a:ext cx="0" cy="105077"/>
                  </a:xfrm>
                  <a:prstGeom prst="line">
                    <a:avLst/>
                  </a:prstGeom>
                  <a:ln w="38100">
                    <a:solidFill>
                      <a:srgbClr val="FFFF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92" name="Straight Connector 391"/>
                  <p:cNvCxnSpPr/>
                  <p:nvPr/>
                </p:nvCxnSpPr>
                <p:spPr>
                  <a:xfrm flipH="1">
                    <a:off x="842283" y="6345875"/>
                    <a:ext cx="0" cy="105077"/>
                  </a:xfrm>
                  <a:prstGeom prst="line">
                    <a:avLst/>
                  </a:prstGeom>
                  <a:ln w="38100">
                    <a:solidFill>
                      <a:srgbClr val="0000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93" name="Straight Connector 392"/>
                  <p:cNvCxnSpPr/>
                  <p:nvPr/>
                </p:nvCxnSpPr>
                <p:spPr>
                  <a:xfrm>
                    <a:off x="923585" y="6345875"/>
                    <a:ext cx="0" cy="105077"/>
                  </a:xfrm>
                  <a:prstGeom prst="line">
                    <a:avLst/>
                  </a:prstGeom>
                  <a:ln w="38100">
                    <a:solidFill>
                      <a:srgbClr val="FF99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94" name="Straight Connector 393"/>
                  <p:cNvCxnSpPr/>
                  <p:nvPr/>
                </p:nvCxnSpPr>
                <p:spPr>
                  <a:xfrm>
                    <a:off x="1022039" y="6345875"/>
                    <a:ext cx="0" cy="105077"/>
                  </a:xfrm>
                  <a:prstGeom prst="line">
                    <a:avLst/>
                  </a:prstGeom>
                  <a:ln w="38100">
                    <a:solidFill>
                      <a:srgbClr val="FFFF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95" name="Straight Connector 394"/>
                  <p:cNvCxnSpPr/>
                  <p:nvPr/>
                </p:nvCxnSpPr>
                <p:spPr>
                  <a:xfrm>
                    <a:off x="1111704" y="6345875"/>
                    <a:ext cx="0" cy="105077"/>
                  </a:xfrm>
                  <a:prstGeom prst="line">
                    <a:avLst/>
                  </a:prstGeom>
                  <a:ln w="38100">
                    <a:solidFill>
                      <a:srgbClr val="FF99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96" name="Straight Connector 395"/>
                  <p:cNvCxnSpPr/>
                  <p:nvPr/>
                </p:nvCxnSpPr>
                <p:spPr>
                  <a:xfrm>
                    <a:off x="1207777" y="6345875"/>
                    <a:ext cx="0" cy="105077"/>
                  </a:xfrm>
                  <a:prstGeom prst="line">
                    <a:avLst/>
                  </a:prstGeom>
                  <a:ln w="38100">
                    <a:solidFill>
                      <a:srgbClr val="7030A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97" name="Straight Connector 396"/>
                  <p:cNvCxnSpPr/>
                  <p:nvPr/>
                </p:nvCxnSpPr>
                <p:spPr>
                  <a:xfrm>
                    <a:off x="1295883" y="6345875"/>
                    <a:ext cx="0" cy="105077"/>
                  </a:xfrm>
                  <a:prstGeom prst="line">
                    <a:avLst/>
                  </a:prstGeom>
                  <a:ln w="38100">
                    <a:solidFill>
                      <a:srgbClr val="7030A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98" name="Straight Connector 397"/>
                  <p:cNvCxnSpPr/>
                  <p:nvPr/>
                </p:nvCxnSpPr>
                <p:spPr>
                  <a:xfrm>
                    <a:off x="1393514" y="6345875"/>
                    <a:ext cx="0" cy="105077"/>
                  </a:xfrm>
                  <a:prstGeom prst="line">
                    <a:avLst/>
                  </a:prstGeom>
                  <a:ln w="38100">
                    <a:solidFill>
                      <a:srgbClr val="FFFF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78" name="Group 377"/>
                <p:cNvGrpSpPr/>
                <p:nvPr/>
              </p:nvGrpSpPr>
              <p:grpSpPr>
                <a:xfrm>
                  <a:off x="4728752" y="6151474"/>
                  <a:ext cx="872354" cy="116193"/>
                  <a:chOff x="588584" y="6201103"/>
                  <a:chExt cx="872354" cy="116193"/>
                </a:xfrm>
              </p:grpSpPr>
              <p:cxnSp>
                <p:nvCxnSpPr>
                  <p:cNvPr id="379" name="Straight Connector 378"/>
                  <p:cNvCxnSpPr/>
                  <p:nvPr/>
                </p:nvCxnSpPr>
                <p:spPr>
                  <a:xfrm>
                    <a:off x="588584" y="6201103"/>
                    <a:ext cx="872354" cy="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80" name="Straight Connector 379"/>
                  <p:cNvCxnSpPr/>
                  <p:nvPr/>
                </p:nvCxnSpPr>
                <p:spPr>
                  <a:xfrm>
                    <a:off x="656885" y="6212219"/>
                    <a:ext cx="0" cy="105077"/>
                  </a:xfrm>
                  <a:prstGeom prst="line">
                    <a:avLst/>
                  </a:prstGeom>
                  <a:ln w="38100">
                    <a:solidFill>
                      <a:srgbClr val="0000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81" name="Straight Connector 380"/>
                  <p:cNvCxnSpPr/>
                  <p:nvPr/>
                </p:nvCxnSpPr>
                <p:spPr>
                  <a:xfrm>
                    <a:off x="747372" y="6212219"/>
                    <a:ext cx="0" cy="105077"/>
                  </a:xfrm>
                  <a:prstGeom prst="line">
                    <a:avLst/>
                  </a:prstGeom>
                  <a:ln w="38100">
                    <a:solidFill>
                      <a:srgbClr val="7030A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82" name="Straight Connector 381"/>
                  <p:cNvCxnSpPr/>
                  <p:nvPr/>
                </p:nvCxnSpPr>
                <p:spPr>
                  <a:xfrm flipH="1">
                    <a:off x="845004" y="6212219"/>
                    <a:ext cx="0" cy="105077"/>
                  </a:xfrm>
                  <a:prstGeom prst="line">
                    <a:avLst/>
                  </a:prstGeom>
                  <a:ln w="38100">
                    <a:solidFill>
                      <a:srgbClr val="FF99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83" name="Straight Connector 382"/>
                  <p:cNvCxnSpPr/>
                  <p:nvPr/>
                </p:nvCxnSpPr>
                <p:spPr>
                  <a:xfrm>
                    <a:off x="923585" y="6212219"/>
                    <a:ext cx="0" cy="105077"/>
                  </a:xfrm>
                  <a:prstGeom prst="line">
                    <a:avLst/>
                  </a:prstGeom>
                  <a:ln w="38100">
                    <a:solidFill>
                      <a:srgbClr val="0000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84" name="Straight Connector 383"/>
                  <p:cNvCxnSpPr/>
                  <p:nvPr/>
                </p:nvCxnSpPr>
                <p:spPr>
                  <a:xfrm>
                    <a:off x="1022039" y="6212219"/>
                    <a:ext cx="0" cy="105077"/>
                  </a:xfrm>
                  <a:prstGeom prst="line">
                    <a:avLst/>
                  </a:prstGeom>
                  <a:ln w="38100">
                    <a:solidFill>
                      <a:srgbClr val="7030A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85" name="Straight Connector 384"/>
                  <p:cNvCxnSpPr/>
                  <p:nvPr/>
                </p:nvCxnSpPr>
                <p:spPr>
                  <a:xfrm>
                    <a:off x="1111704" y="6212219"/>
                    <a:ext cx="0" cy="105077"/>
                  </a:xfrm>
                  <a:prstGeom prst="line">
                    <a:avLst/>
                  </a:prstGeom>
                  <a:ln w="38100">
                    <a:solidFill>
                      <a:srgbClr val="0000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86" name="Straight Connector 385"/>
                  <p:cNvCxnSpPr/>
                  <p:nvPr/>
                </p:nvCxnSpPr>
                <p:spPr>
                  <a:xfrm>
                    <a:off x="1207777" y="6212219"/>
                    <a:ext cx="0" cy="105077"/>
                  </a:xfrm>
                  <a:prstGeom prst="line">
                    <a:avLst/>
                  </a:prstGeom>
                  <a:ln w="38100">
                    <a:solidFill>
                      <a:srgbClr val="FFFF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87" name="Straight Connector 386"/>
                  <p:cNvCxnSpPr/>
                  <p:nvPr/>
                </p:nvCxnSpPr>
                <p:spPr>
                  <a:xfrm>
                    <a:off x="1295883" y="6212219"/>
                    <a:ext cx="0" cy="105077"/>
                  </a:xfrm>
                  <a:prstGeom prst="line">
                    <a:avLst/>
                  </a:prstGeom>
                  <a:ln w="38100">
                    <a:solidFill>
                      <a:srgbClr val="FFFF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88" name="Straight Connector 387"/>
                  <p:cNvCxnSpPr/>
                  <p:nvPr/>
                </p:nvCxnSpPr>
                <p:spPr>
                  <a:xfrm>
                    <a:off x="1393514" y="6212219"/>
                    <a:ext cx="0" cy="105077"/>
                  </a:xfrm>
                  <a:prstGeom prst="line">
                    <a:avLst/>
                  </a:prstGeom>
                  <a:ln w="38100">
                    <a:solidFill>
                      <a:srgbClr val="7030A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374" name="Group 373"/>
              <p:cNvGrpSpPr/>
              <p:nvPr/>
            </p:nvGrpSpPr>
            <p:grpSpPr>
              <a:xfrm rot="4643401">
                <a:off x="6857072" y="4816494"/>
                <a:ext cx="139340" cy="267181"/>
                <a:chOff x="7483962" y="5427023"/>
                <a:chExt cx="211639" cy="405812"/>
              </a:xfrm>
            </p:grpSpPr>
            <p:sp>
              <p:nvSpPr>
                <p:cNvPr id="375" name="Oval 374"/>
                <p:cNvSpPr/>
                <p:nvPr/>
              </p:nvSpPr>
              <p:spPr>
                <a:xfrm>
                  <a:off x="7483962" y="5706129"/>
                  <a:ext cx="110482" cy="126706"/>
                </a:xfrm>
                <a:prstGeom prst="ellipse">
                  <a:avLst/>
                </a:prstGeom>
                <a:solidFill>
                  <a:srgbClr val="00FF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6" name="Oval 375"/>
                <p:cNvSpPr/>
                <p:nvPr/>
              </p:nvSpPr>
              <p:spPr>
                <a:xfrm>
                  <a:off x="7585119" y="5427023"/>
                  <a:ext cx="110482" cy="126706"/>
                </a:xfrm>
                <a:prstGeom prst="ellipse">
                  <a:avLst/>
                </a:prstGeom>
                <a:solidFill>
                  <a:srgbClr val="00FF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421" name="Group 420"/>
            <p:cNvGrpSpPr/>
            <p:nvPr/>
          </p:nvGrpSpPr>
          <p:grpSpPr>
            <a:xfrm>
              <a:off x="6963801" y="5862629"/>
              <a:ext cx="778734" cy="420771"/>
              <a:chOff x="5943600" y="4618640"/>
              <a:chExt cx="1242008" cy="671091"/>
            </a:xfrm>
          </p:grpSpPr>
          <p:sp>
            <p:nvSpPr>
              <p:cNvPr id="422" name="Freeform 421"/>
              <p:cNvSpPr/>
              <p:nvPr/>
            </p:nvSpPr>
            <p:spPr>
              <a:xfrm>
                <a:off x="5943600" y="4705350"/>
                <a:ext cx="538205" cy="514350"/>
              </a:xfrm>
              <a:custGeom>
                <a:avLst/>
                <a:gdLst>
                  <a:gd name="connsiteX0" fmla="*/ 1000125 w 1009650"/>
                  <a:gd name="connsiteY0" fmla="*/ 0 h 514350"/>
                  <a:gd name="connsiteX1" fmla="*/ 0 w 1009650"/>
                  <a:gd name="connsiteY1" fmla="*/ 0 h 514350"/>
                  <a:gd name="connsiteX2" fmla="*/ 0 w 1009650"/>
                  <a:gd name="connsiteY2" fmla="*/ 514350 h 514350"/>
                  <a:gd name="connsiteX3" fmla="*/ 1009650 w 1009650"/>
                  <a:gd name="connsiteY3" fmla="*/ 514350 h 514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09650" h="514350">
                    <a:moveTo>
                      <a:pt x="1000125" y="0"/>
                    </a:moveTo>
                    <a:lnTo>
                      <a:pt x="0" y="0"/>
                    </a:lnTo>
                    <a:lnTo>
                      <a:pt x="0" y="514350"/>
                    </a:lnTo>
                    <a:lnTo>
                      <a:pt x="1009650" y="514350"/>
                    </a:lnTo>
                  </a:path>
                </a:pathLst>
              </a:custGeom>
              <a:noFill/>
              <a:ln>
                <a:solidFill>
                  <a:schemeClr val="bg1">
                    <a:lumMod val="50000"/>
                  </a:schemeClr>
                </a:solidFill>
                <a:headEnd type="arrow" w="med" len="med"/>
                <a:tailEnd type="arrow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423" name="Group 422"/>
              <p:cNvGrpSpPr/>
              <p:nvPr/>
            </p:nvGrpSpPr>
            <p:grpSpPr>
              <a:xfrm>
                <a:off x="6540353" y="5116311"/>
                <a:ext cx="626260" cy="173420"/>
                <a:chOff x="4728040" y="6151474"/>
                <a:chExt cx="873066" cy="241764"/>
              </a:xfrm>
            </p:grpSpPr>
            <p:grpSp>
              <p:nvGrpSpPr>
                <p:cNvPr id="450" name="Group 449"/>
                <p:cNvGrpSpPr/>
                <p:nvPr/>
              </p:nvGrpSpPr>
              <p:grpSpPr>
                <a:xfrm>
                  <a:off x="4728040" y="6275251"/>
                  <a:ext cx="872354" cy="117987"/>
                  <a:chOff x="588584" y="6345875"/>
                  <a:chExt cx="872354" cy="117987"/>
                </a:xfrm>
              </p:grpSpPr>
              <p:cxnSp>
                <p:nvCxnSpPr>
                  <p:cNvPr id="462" name="Straight Connector 461"/>
                  <p:cNvCxnSpPr/>
                  <p:nvPr/>
                </p:nvCxnSpPr>
                <p:spPr>
                  <a:xfrm>
                    <a:off x="588584" y="6463862"/>
                    <a:ext cx="872354" cy="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63" name="Straight Connector 462"/>
                  <p:cNvCxnSpPr/>
                  <p:nvPr/>
                </p:nvCxnSpPr>
                <p:spPr>
                  <a:xfrm>
                    <a:off x="656885" y="6345875"/>
                    <a:ext cx="0" cy="105077"/>
                  </a:xfrm>
                  <a:prstGeom prst="line">
                    <a:avLst/>
                  </a:prstGeom>
                  <a:ln w="38100">
                    <a:solidFill>
                      <a:srgbClr val="FF99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64" name="Straight Connector 463"/>
                  <p:cNvCxnSpPr/>
                  <p:nvPr/>
                </p:nvCxnSpPr>
                <p:spPr>
                  <a:xfrm>
                    <a:off x="747372" y="6345875"/>
                    <a:ext cx="0" cy="105077"/>
                  </a:xfrm>
                  <a:prstGeom prst="line">
                    <a:avLst/>
                  </a:prstGeom>
                  <a:ln w="38100">
                    <a:solidFill>
                      <a:srgbClr val="FFFF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65" name="Straight Connector 464"/>
                  <p:cNvCxnSpPr/>
                  <p:nvPr/>
                </p:nvCxnSpPr>
                <p:spPr>
                  <a:xfrm flipH="1">
                    <a:off x="842283" y="6345875"/>
                    <a:ext cx="0" cy="105077"/>
                  </a:xfrm>
                  <a:prstGeom prst="line">
                    <a:avLst/>
                  </a:prstGeom>
                  <a:ln w="38100">
                    <a:solidFill>
                      <a:srgbClr val="0000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66" name="Straight Connector 465"/>
                  <p:cNvCxnSpPr/>
                  <p:nvPr/>
                </p:nvCxnSpPr>
                <p:spPr>
                  <a:xfrm>
                    <a:off x="923585" y="6345875"/>
                    <a:ext cx="0" cy="105077"/>
                  </a:xfrm>
                  <a:prstGeom prst="line">
                    <a:avLst/>
                  </a:prstGeom>
                  <a:ln w="38100">
                    <a:solidFill>
                      <a:srgbClr val="FF99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67" name="Straight Connector 466"/>
                  <p:cNvCxnSpPr/>
                  <p:nvPr/>
                </p:nvCxnSpPr>
                <p:spPr>
                  <a:xfrm>
                    <a:off x="1022039" y="6345875"/>
                    <a:ext cx="0" cy="105077"/>
                  </a:xfrm>
                  <a:prstGeom prst="line">
                    <a:avLst/>
                  </a:prstGeom>
                  <a:ln w="38100">
                    <a:solidFill>
                      <a:srgbClr val="FFFF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68" name="Straight Connector 467"/>
                  <p:cNvCxnSpPr/>
                  <p:nvPr/>
                </p:nvCxnSpPr>
                <p:spPr>
                  <a:xfrm>
                    <a:off x="1111704" y="6345875"/>
                    <a:ext cx="0" cy="105077"/>
                  </a:xfrm>
                  <a:prstGeom prst="line">
                    <a:avLst/>
                  </a:prstGeom>
                  <a:ln w="38100">
                    <a:solidFill>
                      <a:srgbClr val="FF99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69" name="Straight Connector 468"/>
                  <p:cNvCxnSpPr/>
                  <p:nvPr/>
                </p:nvCxnSpPr>
                <p:spPr>
                  <a:xfrm>
                    <a:off x="1207777" y="6345875"/>
                    <a:ext cx="0" cy="105077"/>
                  </a:xfrm>
                  <a:prstGeom prst="line">
                    <a:avLst/>
                  </a:prstGeom>
                  <a:ln w="38100">
                    <a:solidFill>
                      <a:srgbClr val="7030A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70" name="Straight Connector 469"/>
                  <p:cNvCxnSpPr/>
                  <p:nvPr/>
                </p:nvCxnSpPr>
                <p:spPr>
                  <a:xfrm>
                    <a:off x="1295883" y="6345875"/>
                    <a:ext cx="0" cy="105077"/>
                  </a:xfrm>
                  <a:prstGeom prst="line">
                    <a:avLst/>
                  </a:prstGeom>
                  <a:ln w="38100">
                    <a:solidFill>
                      <a:srgbClr val="7030A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71" name="Straight Connector 470"/>
                  <p:cNvCxnSpPr/>
                  <p:nvPr/>
                </p:nvCxnSpPr>
                <p:spPr>
                  <a:xfrm>
                    <a:off x="1393514" y="6345875"/>
                    <a:ext cx="0" cy="105077"/>
                  </a:xfrm>
                  <a:prstGeom prst="line">
                    <a:avLst/>
                  </a:prstGeom>
                  <a:ln w="38100">
                    <a:solidFill>
                      <a:srgbClr val="FFFF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451" name="Group 450"/>
                <p:cNvGrpSpPr/>
                <p:nvPr/>
              </p:nvGrpSpPr>
              <p:grpSpPr>
                <a:xfrm>
                  <a:off x="4728752" y="6151474"/>
                  <a:ext cx="872354" cy="116193"/>
                  <a:chOff x="588584" y="6201103"/>
                  <a:chExt cx="872354" cy="116193"/>
                </a:xfrm>
              </p:grpSpPr>
              <p:cxnSp>
                <p:nvCxnSpPr>
                  <p:cNvPr id="452" name="Straight Connector 451"/>
                  <p:cNvCxnSpPr/>
                  <p:nvPr/>
                </p:nvCxnSpPr>
                <p:spPr>
                  <a:xfrm>
                    <a:off x="588584" y="6201103"/>
                    <a:ext cx="872354" cy="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53" name="Straight Connector 452"/>
                  <p:cNvCxnSpPr/>
                  <p:nvPr/>
                </p:nvCxnSpPr>
                <p:spPr>
                  <a:xfrm>
                    <a:off x="656885" y="6212219"/>
                    <a:ext cx="0" cy="105077"/>
                  </a:xfrm>
                  <a:prstGeom prst="line">
                    <a:avLst/>
                  </a:prstGeom>
                  <a:ln w="38100">
                    <a:solidFill>
                      <a:srgbClr val="0000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54" name="Straight Connector 453"/>
                  <p:cNvCxnSpPr/>
                  <p:nvPr/>
                </p:nvCxnSpPr>
                <p:spPr>
                  <a:xfrm>
                    <a:off x="747372" y="6212219"/>
                    <a:ext cx="0" cy="105077"/>
                  </a:xfrm>
                  <a:prstGeom prst="line">
                    <a:avLst/>
                  </a:prstGeom>
                  <a:ln w="38100">
                    <a:solidFill>
                      <a:srgbClr val="7030A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55" name="Straight Connector 454"/>
                  <p:cNvCxnSpPr/>
                  <p:nvPr/>
                </p:nvCxnSpPr>
                <p:spPr>
                  <a:xfrm flipH="1">
                    <a:off x="845004" y="6212219"/>
                    <a:ext cx="0" cy="105077"/>
                  </a:xfrm>
                  <a:prstGeom prst="line">
                    <a:avLst/>
                  </a:prstGeom>
                  <a:ln w="38100">
                    <a:solidFill>
                      <a:srgbClr val="FF99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56" name="Straight Connector 455"/>
                  <p:cNvCxnSpPr/>
                  <p:nvPr/>
                </p:nvCxnSpPr>
                <p:spPr>
                  <a:xfrm>
                    <a:off x="923585" y="6212219"/>
                    <a:ext cx="0" cy="105077"/>
                  </a:xfrm>
                  <a:prstGeom prst="line">
                    <a:avLst/>
                  </a:prstGeom>
                  <a:ln w="38100">
                    <a:solidFill>
                      <a:srgbClr val="0000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57" name="Straight Connector 456"/>
                  <p:cNvCxnSpPr/>
                  <p:nvPr/>
                </p:nvCxnSpPr>
                <p:spPr>
                  <a:xfrm>
                    <a:off x="1022039" y="6212219"/>
                    <a:ext cx="0" cy="105077"/>
                  </a:xfrm>
                  <a:prstGeom prst="line">
                    <a:avLst/>
                  </a:prstGeom>
                  <a:ln w="38100">
                    <a:solidFill>
                      <a:srgbClr val="7030A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58" name="Straight Connector 457"/>
                  <p:cNvCxnSpPr/>
                  <p:nvPr/>
                </p:nvCxnSpPr>
                <p:spPr>
                  <a:xfrm>
                    <a:off x="1111704" y="6212219"/>
                    <a:ext cx="0" cy="105077"/>
                  </a:xfrm>
                  <a:prstGeom prst="line">
                    <a:avLst/>
                  </a:prstGeom>
                  <a:ln w="38100">
                    <a:solidFill>
                      <a:srgbClr val="0000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59" name="Straight Connector 458"/>
                  <p:cNvCxnSpPr/>
                  <p:nvPr/>
                </p:nvCxnSpPr>
                <p:spPr>
                  <a:xfrm>
                    <a:off x="1207777" y="6212219"/>
                    <a:ext cx="0" cy="105077"/>
                  </a:xfrm>
                  <a:prstGeom prst="line">
                    <a:avLst/>
                  </a:prstGeom>
                  <a:ln w="38100">
                    <a:solidFill>
                      <a:srgbClr val="FFFF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60" name="Straight Connector 459"/>
                  <p:cNvCxnSpPr/>
                  <p:nvPr/>
                </p:nvCxnSpPr>
                <p:spPr>
                  <a:xfrm>
                    <a:off x="1295883" y="6212219"/>
                    <a:ext cx="0" cy="105077"/>
                  </a:xfrm>
                  <a:prstGeom prst="line">
                    <a:avLst/>
                  </a:prstGeom>
                  <a:ln w="38100">
                    <a:solidFill>
                      <a:srgbClr val="FFFF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61" name="Straight Connector 460"/>
                  <p:cNvCxnSpPr/>
                  <p:nvPr/>
                </p:nvCxnSpPr>
                <p:spPr>
                  <a:xfrm>
                    <a:off x="1393514" y="6212219"/>
                    <a:ext cx="0" cy="105077"/>
                  </a:xfrm>
                  <a:prstGeom prst="line">
                    <a:avLst/>
                  </a:prstGeom>
                  <a:ln w="38100">
                    <a:solidFill>
                      <a:srgbClr val="7030A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424" name="Group 423"/>
              <p:cNvGrpSpPr/>
              <p:nvPr/>
            </p:nvGrpSpPr>
            <p:grpSpPr>
              <a:xfrm>
                <a:off x="6559348" y="4618640"/>
                <a:ext cx="626260" cy="173420"/>
                <a:chOff x="4728040" y="6151474"/>
                <a:chExt cx="873066" cy="241764"/>
              </a:xfrm>
            </p:grpSpPr>
            <p:grpSp>
              <p:nvGrpSpPr>
                <p:cNvPr id="428" name="Group 427"/>
                <p:cNvGrpSpPr/>
                <p:nvPr/>
              </p:nvGrpSpPr>
              <p:grpSpPr>
                <a:xfrm>
                  <a:off x="4728040" y="6275251"/>
                  <a:ext cx="872354" cy="117987"/>
                  <a:chOff x="588584" y="6345875"/>
                  <a:chExt cx="872354" cy="117987"/>
                </a:xfrm>
              </p:grpSpPr>
              <p:cxnSp>
                <p:nvCxnSpPr>
                  <p:cNvPr id="440" name="Straight Connector 439"/>
                  <p:cNvCxnSpPr/>
                  <p:nvPr/>
                </p:nvCxnSpPr>
                <p:spPr>
                  <a:xfrm>
                    <a:off x="588584" y="6463862"/>
                    <a:ext cx="872354" cy="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41" name="Straight Connector 440"/>
                  <p:cNvCxnSpPr/>
                  <p:nvPr/>
                </p:nvCxnSpPr>
                <p:spPr>
                  <a:xfrm>
                    <a:off x="656885" y="6345875"/>
                    <a:ext cx="0" cy="105077"/>
                  </a:xfrm>
                  <a:prstGeom prst="line">
                    <a:avLst/>
                  </a:prstGeom>
                  <a:ln w="38100">
                    <a:solidFill>
                      <a:srgbClr val="FF99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42" name="Straight Connector 441"/>
                  <p:cNvCxnSpPr/>
                  <p:nvPr/>
                </p:nvCxnSpPr>
                <p:spPr>
                  <a:xfrm>
                    <a:off x="747372" y="6345875"/>
                    <a:ext cx="0" cy="105077"/>
                  </a:xfrm>
                  <a:prstGeom prst="line">
                    <a:avLst/>
                  </a:prstGeom>
                  <a:ln w="38100">
                    <a:solidFill>
                      <a:srgbClr val="FFFF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43" name="Straight Connector 442"/>
                  <p:cNvCxnSpPr/>
                  <p:nvPr/>
                </p:nvCxnSpPr>
                <p:spPr>
                  <a:xfrm flipH="1">
                    <a:off x="842283" y="6345875"/>
                    <a:ext cx="0" cy="105077"/>
                  </a:xfrm>
                  <a:prstGeom prst="line">
                    <a:avLst/>
                  </a:prstGeom>
                  <a:ln w="38100">
                    <a:solidFill>
                      <a:srgbClr val="0000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44" name="Straight Connector 443"/>
                  <p:cNvCxnSpPr/>
                  <p:nvPr/>
                </p:nvCxnSpPr>
                <p:spPr>
                  <a:xfrm>
                    <a:off x="923585" y="6345875"/>
                    <a:ext cx="0" cy="105077"/>
                  </a:xfrm>
                  <a:prstGeom prst="line">
                    <a:avLst/>
                  </a:prstGeom>
                  <a:ln w="38100">
                    <a:solidFill>
                      <a:srgbClr val="FF99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45" name="Straight Connector 444"/>
                  <p:cNvCxnSpPr/>
                  <p:nvPr/>
                </p:nvCxnSpPr>
                <p:spPr>
                  <a:xfrm>
                    <a:off x="1022039" y="6345875"/>
                    <a:ext cx="0" cy="105077"/>
                  </a:xfrm>
                  <a:prstGeom prst="line">
                    <a:avLst/>
                  </a:prstGeom>
                  <a:ln w="38100">
                    <a:solidFill>
                      <a:srgbClr val="FFFF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46" name="Straight Connector 445"/>
                  <p:cNvCxnSpPr/>
                  <p:nvPr/>
                </p:nvCxnSpPr>
                <p:spPr>
                  <a:xfrm>
                    <a:off x="1111704" y="6345875"/>
                    <a:ext cx="0" cy="105077"/>
                  </a:xfrm>
                  <a:prstGeom prst="line">
                    <a:avLst/>
                  </a:prstGeom>
                  <a:ln w="38100">
                    <a:solidFill>
                      <a:srgbClr val="FF99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47" name="Straight Connector 446"/>
                  <p:cNvCxnSpPr/>
                  <p:nvPr/>
                </p:nvCxnSpPr>
                <p:spPr>
                  <a:xfrm>
                    <a:off x="1207777" y="6345875"/>
                    <a:ext cx="0" cy="105077"/>
                  </a:xfrm>
                  <a:prstGeom prst="line">
                    <a:avLst/>
                  </a:prstGeom>
                  <a:ln w="38100">
                    <a:solidFill>
                      <a:srgbClr val="7030A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48" name="Straight Connector 447"/>
                  <p:cNvCxnSpPr/>
                  <p:nvPr/>
                </p:nvCxnSpPr>
                <p:spPr>
                  <a:xfrm>
                    <a:off x="1295883" y="6345875"/>
                    <a:ext cx="0" cy="105077"/>
                  </a:xfrm>
                  <a:prstGeom prst="line">
                    <a:avLst/>
                  </a:prstGeom>
                  <a:ln w="38100">
                    <a:solidFill>
                      <a:srgbClr val="7030A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49" name="Straight Connector 448"/>
                  <p:cNvCxnSpPr/>
                  <p:nvPr/>
                </p:nvCxnSpPr>
                <p:spPr>
                  <a:xfrm>
                    <a:off x="1393514" y="6345875"/>
                    <a:ext cx="0" cy="105077"/>
                  </a:xfrm>
                  <a:prstGeom prst="line">
                    <a:avLst/>
                  </a:prstGeom>
                  <a:ln w="38100">
                    <a:solidFill>
                      <a:srgbClr val="FFFF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429" name="Group 428"/>
                <p:cNvGrpSpPr/>
                <p:nvPr/>
              </p:nvGrpSpPr>
              <p:grpSpPr>
                <a:xfrm>
                  <a:off x="4728752" y="6151474"/>
                  <a:ext cx="872354" cy="116193"/>
                  <a:chOff x="588584" y="6201103"/>
                  <a:chExt cx="872354" cy="116193"/>
                </a:xfrm>
              </p:grpSpPr>
              <p:cxnSp>
                <p:nvCxnSpPr>
                  <p:cNvPr id="430" name="Straight Connector 429"/>
                  <p:cNvCxnSpPr/>
                  <p:nvPr/>
                </p:nvCxnSpPr>
                <p:spPr>
                  <a:xfrm>
                    <a:off x="588584" y="6201103"/>
                    <a:ext cx="872354" cy="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31" name="Straight Connector 430"/>
                  <p:cNvCxnSpPr/>
                  <p:nvPr/>
                </p:nvCxnSpPr>
                <p:spPr>
                  <a:xfrm>
                    <a:off x="656885" y="6212219"/>
                    <a:ext cx="0" cy="105077"/>
                  </a:xfrm>
                  <a:prstGeom prst="line">
                    <a:avLst/>
                  </a:prstGeom>
                  <a:ln w="38100">
                    <a:solidFill>
                      <a:srgbClr val="0000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32" name="Straight Connector 431"/>
                  <p:cNvCxnSpPr/>
                  <p:nvPr/>
                </p:nvCxnSpPr>
                <p:spPr>
                  <a:xfrm>
                    <a:off x="747372" y="6212219"/>
                    <a:ext cx="0" cy="105077"/>
                  </a:xfrm>
                  <a:prstGeom prst="line">
                    <a:avLst/>
                  </a:prstGeom>
                  <a:ln w="38100">
                    <a:solidFill>
                      <a:srgbClr val="7030A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33" name="Straight Connector 432"/>
                  <p:cNvCxnSpPr/>
                  <p:nvPr/>
                </p:nvCxnSpPr>
                <p:spPr>
                  <a:xfrm flipH="1">
                    <a:off x="845004" y="6212219"/>
                    <a:ext cx="0" cy="105077"/>
                  </a:xfrm>
                  <a:prstGeom prst="line">
                    <a:avLst/>
                  </a:prstGeom>
                  <a:ln w="38100">
                    <a:solidFill>
                      <a:srgbClr val="FF99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34" name="Straight Connector 433"/>
                  <p:cNvCxnSpPr/>
                  <p:nvPr/>
                </p:nvCxnSpPr>
                <p:spPr>
                  <a:xfrm>
                    <a:off x="923585" y="6212219"/>
                    <a:ext cx="0" cy="105077"/>
                  </a:xfrm>
                  <a:prstGeom prst="line">
                    <a:avLst/>
                  </a:prstGeom>
                  <a:ln w="38100">
                    <a:solidFill>
                      <a:srgbClr val="0000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35" name="Straight Connector 434"/>
                  <p:cNvCxnSpPr/>
                  <p:nvPr/>
                </p:nvCxnSpPr>
                <p:spPr>
                  <a:xfrm>
                    <a:off x="1022039" y="6212219"/>
                    <a:ext cx="0" cy="105077"/>
                  </a:xfrm>
                  <a:prstGeom prst="line">
                    <a:avLst/>
                  </a:prstGeom>
                  <a:ln w="38100">
                    <a:solidFill>
                      <a:srgbClr val="7030A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36" name="Straight Connector 435"/>
                  <p:cNvCxnSpPr/>
                  <p:nvPr/>
                </p:nvCxnSpPr>
                <p:spPr>
                  <a:xfrm>
                    <a:off x="1111704" y="6212219"/>
                    <a:ext cx="0" cy="105077"/>
                  </a:xfrm>
                  <a:prstGeom prst="line">
                    <a:avLst/>
                  </a:prstGeom>
                  <a:ln w="38100">
                    <a:solidFill>
                      <a:srgbClr val="0000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37" name="Straight Connector 436"/>
                  <p:cNvCxnSpPr/>
                  <p:nvPr/>
                </p:nvCxnSpPr>
                <p:spPr>
                  <a:xfrm>
                    <a:off x="1207777" y="6212219"/>
                    <a:ext cx="0" cy="105077"/>
                  </a:xfrm>
                  <a:prstGeom prst="line">
                    <a:avLst/>
                  </a:prstGeom>
                  <a:ln w="38100">
                    <a:solidFill>
                      <a:srgbClr val="FFFF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38" name="Straight Connector 437"/>
                  <p:cNvCxnSpPr/>
                  <p:nvPr/>
                </p:nvCxnSpPr>
                <p:spPr>
                  <a:xfrm>
                    <a:off x="1295883" y="6212219"/>
                    <a:ext cx="0" cy="105077"/>
                  </a:xfrm>
                  <a:prstGeom prst="line">
                    <a:avLst/>
                  </a:prstGeom>
                  <a:ln w="38100">
                    <a:solidFill>
                      <a:srgbClr val="FFFF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39" name="Straight Connector 438"/>
                  <p:cNvCxnSpPr/>
                  <p:nvPr/>
                </p:nvCxnSpPr>
                <p:spPr>
                  <a:xfrm>
                    <a:off x="1393514" y="6212219"/>
                    <a:ext cx="0" cy="105077"/>
                  </a:xfrm>
                  <a:prstGeom prst="line">
                    <a:avLst/>
                  </a:prstGeom>
                  <a:ln w="38100">
                    <a:solidFill>
                      <a:srgbClr val="7030A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425" name="Group 424"/>
              <p:cNvGrpSpPr/>
              <p:nvPr/>
            </p:nvGrpSpPr>
            <p:grpSpPr>
              <a:xfrm rot="4643401">
                <a:off x="6857072" y="4816494"/>
                <a:ext cx="139340" cy="267181"/>
                <a:chOff x="7483962" y="5427023"/>
                <a:chExt cx="211639" cy="405812"/>
              </a:xfrm>
            </p:grpSpPr>
            <p:sp>
              <p:nvSpPr>
                <p:cNvPr id="426" name="Oval 425"/>
                <p:cNvSpPr/>
                <p:nvPr/>
              </p:nvSpPr>
              <p:spPr>
                <a:xfrm>
                  <a:off x="7483962" y="5706129"/>
                  <a:ext cx="110482" cy="126706"/>
                </a:xfrm>
                <a:prstGeom prst="ellipse">
                  <a:avLst/>
                </a:prstGeom>
                <a:solidFill>
                  <a:srgbClr val="00FF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27" name="Oval 426"/>
                <p:cNvSpPr/>
                <p:nvPr/>
              </p:nvSpPr>
              <p:spPr>
                <a:xfrm>
                  <a:off x="7585119" y="5427023"/>
                  <a:ext cx="110482" cy="126706"/>
                </a:xfrm>
                <a:prstGeom prst="ellipse">
                  <a:avLst/>
                </a:prstGeom>
                <a:solidFill>
                  <a:srgbClr val="00FF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472" name="Group 471"/>
            <p:cNvGrpSpPr/>
            <p:nvPr/>
          </p:nvGrpSpPr>
          <p:grpSpPr>
            <a:xfrm>
              <a:off x="6982231" y="6388024"/>
              <a:ext cx="778734" cy="420771"/>
              <a:chOff x="5943600" y="4618640"/>
              <a:chExt cx="1242008" cy="671091"/>
            </a:xfrm>
          </p:grpSpPr>
          <p:sp>
            <p:nvSpPr>
              <p:cNvPr id="473" name="Freeform 472"/>
              <p:cNvSpPr/>
              <p:nvPr/>
            </p:nvSpPr>
            <p:spPr>
              <a:xfrm>
                <a:off x="5943600" y="4705350"/>
                <a:ext cx="538205" cy="514350"/>
              </a:xfrm>
              <a:custGeom>
                <a:avLst/>
                <a:gdLst>
                  <a:gd name="connsiteX0" fmla="*/ 1000125 w 1009650"/>
                  <a:gd name="connsiteY0" fmla="*/ 0 h 514350"/>
                  <a:gd name="connsiteX1" fmla="*/ 0 w 1009650"/>
                  <a:gd name="connsiteY1" fmla="*/ 0 h 514350"/>
                  <a:gd name="connsiteX2" fmla="*/ 0 w 1009650"/>
                  <a:gd name="connsiteY2" fmla="*/ 514350 h 514350"/>
                  <a:gd name="connsiteX3" fmla="*/ 1009650 w 1009650"/>
                  <a:gd name="connsiteY3" fmla="*/ 514350 h 514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09650" h="514350">
                    <a:moveTo>
                      <a:pt x="1000125" y="0"/>
                    </a:moveTo>
                    <a:lnTo>
                      <a:pt x="0" y="0"/>
                    </a:lnTo>
                    <a:lnTo>
                      <a:pt x="0" y="514350"/>
                    </a:lnTo>
                    <a:lnTo>
                      <a:pt x="1009650" y="514350"/>
                    </a:lnTo>
                  </a:path>
                </a:pathLst>
              </a:custGeom>
              <a:noFill/>
              <a:ln>
                <a:solidFill>
                  <a:schemeClr val="bg1">
                    <a:lumMod val="50000"/>
                  </a:schemeClr>
                </a:solidFill>
                <a:headEnd type="arrow" w="med" len="med"/>
                <a:tailEnd type="arrow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474" name="Group 473"/>
              <p:cNvGrpSpPr/>
              <p:nvPr/>
            </p:nvGrpSpPr>
            <p:grpSpPr>
              <a:xfrm>
                <a:off x="6540353" y="5116311"/>
                <a:ext cx="626260" cy="173420"/>
                <a:chOff x="4728040" y="6151474"/>
                <a:chExt cx="873066" cy="241764"/>
              </a:xfrm>
            </p:grpSpPr>
            <p:grpSp>
              <p:nvGrpSpPr>
                <p:cNvPr id="501" name="Group 500"/>
                <p:cNvGrpSpPr/>
                <p:nvPr/>
              </p:nvGrpSpPr>
              <p:grpSpPr>
                <a:xfrm>
                  <a:off x="4728040" y="6275251"/>
                  <a:ext cx="872354" cy="117987"/>
                  <a:chOff x="588584" y="6345875"/>
                  <a:chExt cx="872354" cy="117987"/>
                </a:xfrm>
              </p:grpSpPr>
              <p:cxnSp>
                <p:nvCxnSpPr>
                  <p:cNvPr id="513" name="Straight Connector 512"/>
                  <p:cNvCxnSpPr/>
                  <p:nvPr/>
                </p:nvCxnSpPr>
                <p:spPr>
                  <a:xfrm>
                    <a:off x="588584" y="6463862"/>
                    <a:ext cx="872354" cy="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14" name="Straight Connector 513"/>
                  <p:cNvCxnSpPr/>
                  <p:nvPr/>
                </p:nvCxnSpPr>
                <p:spPr>
                  <a:xfrm>
                    <a:off x="656885" y="6345875"/>
                    <a:ext cx="0" cy="105077"/>
                  </a:xfrm>
                  <a:prstGeom prst="line">
                    <a:avLst/>
                  </a:prstGeom>
                  <a:ln w="38100">
                    <a:solidFill>
                      <a:srgbClr val="FF99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15" name="Straight Connector 514"/>
                  <p:cNvCxnSpPr/>
                  <p:nvPr/>
                </p:nvCxnSpPr>
                <p:spPr>
                  <a:xfrm>
                    <a:off x="747372" y="6345875"/>
                    <a:ext cx="0" cy="105077"/>
                  </a:xfrm>
                  <a:prstGeom prst="line">
                    <a:avLst/>
                  </a:prstGeom>
                  <a:ln w="38100">
                    <a:solidFill>
                      <a:srgbClr val="FFFF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16" name="Straight Connector 515"/>
                  <p:cNvCxnSpPr/>
                  <p:nvPr/>
                </p:nvCxnSpPr>
                <p:spPr>
                  <a:xfrm flipH="1">
                    <a:off x="842283" y="6345875"/>
                    <a:ext cx="0" cy="105077"/>
                  </a:xfrm>
                  <a:prstGeom prst="line">
                    <a:avLst/>
                  </a:prstGeom>
                  <a:ln w="38100">
                    <a:solidFill>
                      <a:srgbClr val="0000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17" name="Straight Connector 516"/>
                  <p:cNvCxnSpPr/>
                  <p:nvPr/>
                </p:nvCxnSpPr>
                <p:spPr>
                  <a:xfrm>
                    <a:off x="923585" y="6345875"/>
                    <a:ext cx="0" cy="105077"/>
                  </a:xfrm>
                  <a:prstGeom prst="line">
                    <a:avLst/>
                  </a:prstGeom>
                  <a:ln w="38100">
                    <a:solidFill>
                      <a:srgbClr val="FF99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18" name="Straight Connector 517"/>
                  <p:cNvCxnSpPr/>
                  <p:nvPr/>
                </p:nvCxnSpPr>
                <p:spPr>
                  <a:xfrm>
                    <a:off x="1022039" y="6345875"/>
                    <a:ext cx="0" cy="105077"/>
                  </a:xfrm>
                  <a:prstGeom prst="line">
                    <a:avLst/>
                  </a:prstGeom>
                  <a:ln w="38100">
                    <a:solidFill>
                      <a:srgbClr val="FFFF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19" name="Straight Connector 518"/>
                  <p:cNvCxnSpPr/>
                  <p:nvPr/>
                </p:nvCxnSpPr>
                <p:spPr>
                  <a:xfrm>
                    <a:off x="1111704" y="6345875"/>
                    <a:ext cx="0" cy="105077"/>
                  </a:xfrm>
                  <a:prstGeom prst="line">
                    <a:avLst/>
                  </a:prstGeom>
                  <a:ln w="38100">
                    <a:solidFill>
                      <a:srgbClr val="FF99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20" name="Straight Connector 519"/>
                  <p:cNvCxnSpPr/>
                  <p:nvPr/>
                </p:nvCxnSpPr>
                <p:spPr>
                  <a:xfrm>
                    <a:off x="1207777" y="6345875"/>
                    <a:ext cx="0" cy="105077"/>
                  </a:xfrm>
                  <a:prstGeom prst="line">
                    <a:avLst/>
                  </a:prstGeom>
                  <a:ln w="38100">
                    <a:solidFill>
                      <a:srgbClr val="7030A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21" name="Straight Connector 520"/>
                  <p:cNvCxnSpPr/>
                  <p:nvPr/>
                </p:nvCxnSpPr>
                <p:spPr>
                  <a:xfrm>
                    <a:off x="1295883" y="6345875"/>
                    <a:ext cx="0" cy="105077"/>
                  </a:xfrm>
                  <a:prstGeom prst="line">
                    <a:avLst/>
                  </a:prstGeom>
                  <a:ln w="38100">
                    <a:solidFill>
                      <a:srgbClr val="7030A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22" name="Straight Connector 521"/>
                  <p:cNvCxnSpPr/>
                  <p:nvPr/>
                </p:nvCxnSpPr>
                <p:spPr>
                  <a:xfrm>
                    <a:off x="1393514" y="6345875"/>
                    <a:ext cx="0" cy="105077"/>
                  </a:xfrm>
                  <a:prstGeom prst="line">
                    <a:avLst/>
                  </a:prstGeom>
                  <a:ln w="38100">
                    <a:solidFill>
                      <a:srgbClr val="FFFF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502" name="Group 501"/>
                <p:cNvGrpSpPr/>
                <p:nvPr/>
              </p:nvGrpSpPr>
              <p:grpSpPr>
                <a:xfrm>
                  <a:off x="4728752" y="6151474"/>
                  <a:ext cx="872354" cy="116193"/>
                  <a:chOff x="588584" y="6201103"/>
                  <a:chExt cx="872354" cy="116193"/>
                </a:xfrm>
              </p:grpSpPr>
              <p:cxnSp>
                <p:nvCxnSpPr>
                  <p:cNvPr id="503" name="Straight Connector 502"/>
                  <p:cNvCxnSpPr/>
                  <p:nvPr/>
                </p:nvCxnSpPr>
                <p:spPr>
                  <a:xfrm>
                    <a:off x="588584" y="6201103"/>
                    <a:ext cx="872354" cy="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04" name="Straight Connector 503"/>
                  <p:cNvCxnSpPr/>
                  <p:nvPr/>
                </p:nvCxnSpPr>
                <p:spPr>
                  <a:xfrm>
                    <a:off x="656885" y="6212219"/>
                    <a:ext cx="0" cy="105077"/>
                  </a:xfrm>
                  <a:prstGeom prst="line">
                    <a:avLst/>
                  </a:prstGeom>
                  <a:ln w="38100">
                    <a:solidFill>
                      <a:srgbClr val="0000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05" name="Straight Connector 504"/>
                  <p:cNvCxnSpPr/>
                  <p:nvPr/>
                </p:nvCxnSpPr>
                <p:spPr>
                  <a:xfrm>
                    <a:off x="747372" y="6212219"/>
                    <a:ext cx="0" cy="105077"/>
                  </a:xfrm>
                  <a:prstGeom prst="line">
                    <a:avLst/>
                  </a:prstGeom>
                  <a:ln w="38100">
                    <a:solidFill>
                      <a:srgbClr val="7030A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06" name="Straight Connector 505"/>
                  <p:cNvCxnSpPr/>
                  <p:nvPr/>
                </p:nvCxnSpPr>
                <p:spPr>
                  <a:xfrm flipH="1">
                    <a:off x="845004" y="6212219"/>
                    <a:ext cx="0" cy="105077"/>
                  </a:xfrm>
                  <a:prstGeom prst="line">
                    <a:avLst/>
                  </a:prstGeom>
                  <a:ln w="38100">
                    <a:solidFill>
                      <a:srgbClr val="FF99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07" name="Straight Connector 506"/>
                  <p:cNvCxnSpPr/>
                  <p:nvPr/>
                </p:nvCxnSpPr>
                <p:spPr>
                  <a:xfrm>
                    <a:off x="923585" y="6212219"/>
                    <a:ext cx="0" cy="105077"/>
                  </a:xfrm>
                  <a:prstGeom prst="line">
                    <a:avLst/>
                  </a:prstGeom>
                  <a:ln w="38100">
                    <a:solidFill>
                      <a:srgbClr val="0000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08" name="Straight Connector 507"/>
                  <p:cNvCxnSpPr/>
                  <p:nvPr/>
                </p:nvCxnSpPr>
                <p:spPr>
                  <a:xfrm>
                    <a:off x="1022039" y="6212219"/>
                    <a:ext cx="0" cy="105077"/>
                  </a:xfrm>
                  <a:prstGeom prst="line">
                    <a:avLst/>
                  </a:prstGeom>
                  <a:ln w="38100">
                    <a:solidFill>
                      <a:srgbClr val="7030A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09" name="Straight Connector 508"/>
                  <p:cNvCxnSpPr/>
                  <p:nvPr/>
                </p:nvCxnSpPr>
                <p:spPr>
                  <a:xfrm>
                    <a:off x="1111704" y="6212219"/>
                    <a:ext cx="0" cy="105077"/>
                  </a:xfrm>
                  <a:prstGeom prst="line">
                    <a:avLst/>
                  </a:prstGeom>
                  <a:ln w="38100">
                    <a:solidFill>
                      <a:srgbClr val="0000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10" name="Straight Connector 509"/>
                  <p:cNvCxnSpPr/>
                  <p:nvPr/>
                </p:nvCxnSpPr>
                <p:spPr>
                  <a:xfrm>
                    <a:off x="1207777" y="6212219"/>
                    <a:ext cx="0" cy="105077"/>
                  </a:xfrm>
                  <a:prstGeom prst="line">
                    <a:avLst/>
                  </a:prstGeom>
                  <a:ln w="38100">
                    <a:solidFill>
                      <a:srgbClr val="FFFF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11" name="Straight Connector 510"/>
                  <p:cNvCxnSpPr/>
                  <p:nvPr/>
                </p:nvCxnSpPr>
                <p:spPr>
                  <a:xfrm>
                    <a:off x="1295883" y="6212219"/>
                    <a:ext cx="0" cy="105077"/>
                  </a:xfrm>
                  <a:prstGeom prst="line">
                    <a:avLst/>
                  </a:prstGeom>
                  <a:ln w="38100">
                    <a:solidFill>
                      <a:srgbClr val="FFFF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12" name="Straight Connector 511"/>
                  <p:cNvCxnSpPr/>
                  <p:nvPr/>
                </p:nvCxnSpPr>
                <p:spPr>
                  <a:xfrm>
                    <a:off x="1393514" y="6212219"/>
                    <a:ext cx="0" cy="105077"/>
                  </a:xfrm>
                  <a:prstGeom prst="line">
                    <a:avLst/>
                  </a:prstGeom>
                  <a:ln w="38100">
                    <a:solidFill>
                      <a:srgbClr val="7030A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475" name="Group 474"/>
              <p:cNvGrpSpPr/>
              <p:nvPr/>
            </p:nvGrpSpPr>
            <p:grpSpPr>
              <a:xfrm>
                <a:off x="6559348" y="4618640"/>
                <a:ext cx="626260" cy="173420"/>
                <a:chOff x="4728040" y="6151474"/>
                <a:chExt cx="873066" cy="241764"/>
              </a:xfrm>
            </p:grpSpPr>
            <p:grpSp>
              <p:nvGrpSpPr>
                <p:cNvPr id="479" name="Group 478"/>
                <p:cNvGrpSpPr/>
                <p:nvPr/>
              </p:nvGrpSpPr>
              <p:grpSpPr>
                <a:xfrm>
                  <a:off x="4728040" y="6275251"/>
                  <a:ext cx="872354" cy="117987"/>
                  <a:chOff x="588584" y="6345875"/>
                  <a:chExt cx="872354" cy="117987"/>
                </a:xfrm>
              </p:grpSpPr>
              <p:cxnSp>
                <p:nvCxnSpPr>
                  <p:cNvPr id="491" name="Straight Connector 490"/>
                  <p:cNvCxnSpPr/>
                  <p:nvPr/>
                </p:nvCxnSpPr>
                <p:spPr>
                  <a:xfrm>
                    <a:off x="588584" y="6463862"/>
                    <a:ext cx="872354" cy="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92" name="Straight Connector 491"/>
                  <p:cNvCxnSpPr/>
                  <p:nvPr/>
                </p:nvCxnSpPr>
                <p:spPr>
                  <a:xfrm>
                    <a:off x="656885" y="6345875"/>
                    <a:ext cx="0" cy="105077"/>
                  </a:xfrm>
                  <a:prstGeom prst="line">
                    <a:avLst/>
                  </a:prstGeom>
                  <a:ln w="38100">
                    <a:solidFill>
                      <a:srgbClr val="FF99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93" name="Straight Connector 492"/>
                  <p:cNvCxnSpPr/>
                  <p:nvPr/>
                </p:nvCxnSpPr>
                <p:spPr>
                  <a:xfrm>
                    <a:off x="747372" y="6345875"/>
                    <a:ext cx="0" cy="105077"/>
                  </a:xfrm>
                  <a:prstGeom prst="line">
                    <a:avLst/>
                  </a:prstGeom>
                  <a:ln w="38100">
                    <a:solidFill>
                      <a:srgbClr val="FFFF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94" name="Straight Connector 493"/>
                  <p:cNvCxnSpPr/>
                  <p:nvPr/>
                </p:nvCxnSpPr>
                <p:spPr>
                  <a:xfrm flipH="1">
                    <a:off x="842283" y="6345875"/>
                    <a:ext cx="0" cy="105077"/>
                  </a:xfrm>
                  <a:prstGeom prst="line">
                    <a:avLst/>
                  </a:prstGeom>
                  <a:ln w="38100">
                    <a:solidFill>
                      <a:srgbClr val="0000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95" name="Straight Connector 494"/>
                  <p:cNvCxnSpPr/>
                  <p:nvPr/>
                </p:nvCxnSpPr>
                <p:spPr>
                  <a:xfrm>
                    <a:off x="923585" y="6345875"/>
                    <a:ext cx="0" cy="105077"/>
                  </a:xfrm>
                  <a:prstGeom prst="line">
                    <a:avLst/>
                  </a:prstGeom>
                  <a:ln w="38100">
                    <a:solidFill>
                      <a:srgbClr val="FF99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96" name="Straight Connector 495"/>
                  <p:cNvCxnSpPr/>
                  <p:nvPr/>
                </p:nvCxnSpPr>
                <p:spPr>
                  <a:xfrm>
                    <a:off x="1022039" y="6345875"/>
                    <a:ext cx="0" cy="105077"/>
                  </a:xfrm>
                  <a:prstGeom prst="line">
                    <a:avLst/>
                  </a:prstGeom>
                  <a:ln w="38100">
                    <a:solidFill>
                      <a:srgbClr val="FFFF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97" name="Straight Connector 496"/>
                  <p:cNvCxnSpPr/>
                  <p:nvPr/>
                </p:nvCxnSpPr>
                <p:spPr>
                  <a:xfrm>
                    <a:off x="1111704" y="6345875"/>
                    <a:ext cx="0" cy="105077"/>
                  </a:xfrm>
                  <a:prstGeom prst="line">
                    <a:avLst/>
                  </a:prstGeom>
                  <a:ln w="38100">
                    <a:solidFill>
                      <a:srgbClr val="FF99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98" name="Straight Connector 497"/>
                  <p:cNvCxnSpPr/>
                  <p:nvPr/>
                </p:nvCxnSpPr>
                <p:spPr>
                  <a:xfrm>
                    <a:off x="1207777" y="6345875"/>
                    <a:ext cx="0" cy="105077"/>
                  </a:xfrm>
                  <a:prstGeom prst="line">
                    <a:avLst/>
                  </a:prstGeom>
                  <a:ln w="38100">
                    <a:solidFill>
                      <a:srgbClr val="7030A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99" name="Straight Connector 498"/>
                  <p:cNvCxnSpPr/>
                  <p:nvPr/>
                </p:nvCxnSpPr>
                <p:spPr>
                  <a:xfrm>
                    <a:off x="1295883" y="6345875"/>
                    <a:ext cx="0" cy="105077"/>
                  </a:xfrm>
                  <a:prstGeom prst="line">
                    <a:avLst/>
                  </a:prstGeom>
                  <a:ln w="38100">
                    <a:solidFill>
                      <a:srgbClr val="7030A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00" name="Straight Connector 499"/>
                  <p:cNvCxnSpPr/>
                  <p:nvPr/>
                </p:nvCxnSpPr>
                <p:spPr>
                  <a:xfrm>
                    <a:off x="1393514" y="6345875"/>
                    <a:ext cx="0" cy="105077"/>
                  </a:xfrm>
                  <a:prstGeom prst="line">
                    <a:avLst/>
                  </a:prstGeom>
                  <a:ln w="38100">
                    <a:solidFill>
                      <a:srgbClr val="FFFF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480" name="Group 479"/>
                <p:cNvGrpSpPr/>
                <p:nvPr/>
              </p:nvGrpSpPr>
              <p:grpSpPr>
                <a:xfrm>
                  <a:off x="4728752" y="6151474"/>
                  <a:ext cx="872354" cy="116193"/>
                  <a:chOff x="588584" y="6201103"/>
                  <a:chExt cx="872354" cy="116193"/>
                </a:xfrm>
              </p:grpSpPr>
              <p:cxnSp>
                <p:nvCxnSpPr>
                  <p:cNvPr id="481" name="Straight Connector 480"/>
                  <p:cNvCxnSpPr/>
                  <p:nvPr/>
                </p:nvCxnSpPr>
                <p:spPr>
                  <a:xfrm>
                    <a:off x="588584" y="6201103"/>
                    <a:ext cx="872354" cy="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82" name="Straight Connector 481"/>
                  <p:cNvCxnSpPr/>
                  <p:nvPr/>
                </p:nvCxnSpPr>
                <p:spPr>
                  <a:xfrm>
                    <a:off x="656885" y="6212219"/>
                    <a:ext cx="0" cy="105077"/>
                  </a:xfrm>
                  <a:prstGeom prst="line">
                    <a:avLst/>
                  </a:prstGeom>
                  <a:ln w="38100">
                    <a:solidFill>
                      <a:srgbClr val="0000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83" name="Straight Connector 482"/>
                  <p:cNvCxnSpPr/>
                  <p:nvPr/>
                </p:nvCxnSpPr>
                <p:spPr>
                  <a:xfrm>
                    <a:off x="747372" y="6212219"/>
                    <a:ext cx="0" cy="105077"/>
                  </a:xfrm>
                  <a:prstGeom prst="line">
                    <a:avLst/>
                  </a:prstGeom>
                  <a:ln w="38100">
                    <a:solidFill>
                      <a:srgbClr val="7030A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84" name="Straight Connector 483"/>
                  <p:cNvCxnSpPr/>
                  <p:nvPr/>
                </p:nvCxnSpPr>
                <p:spPr>
                  <a:xfrm flipH="1">
                    <a:off x="845004" y="6212219"/>
                    <a:ext cx="0" cy="105077"/>
                  </a:xfrm>
                  <a:prstGeom prst="line">
                    <a:avLst/>
                  </a:prstGeom>
                  <a:ln w="38100">
                    <a:solidFill>
                      <a:srgbClr val="FF99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85" name="Straight Connector 484"/>
                  <p:cNvCxnSpPr/>
                  <p:nvPr/>
                </p:nvCxnSpPr>
                <p:spPr>
                  <a:xfrm>
                    <a:off x="923585" y="6212219"/>
                    <a:ext cx="0" cy="105077"/>
                  </a:xfrm>
                  <a:prstGeom prst="line">
                    <a:avLst/>
                  </a:prstGeom>
                  <a:ln w="38100">
                    <a:solidFill>
                      <a:srgbClr val="0000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86" name="Straight Connector 485"/>
                  <p:cNvCxnSpPr/>
                  <p:nvPr/>
                </p:nvCxnSpPr>
                <p:spPr>
                  <a:xfrm>
                    <a:off x="1022039" y="6212219"/>
                    <a:ext cx="0" cy="105077"/>
                  </a:xfrm>
                  <a:prstGeom prst="line">
                    <a:avLst/>
                  </a:prstGeom>
                  <a:ln w="38100">
                    <a:solidFill>
                      <a:srgbClr val="7030A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87" name="Straight Connector 486"/>
                  <p:cNvCxnSpPr/>
                  <p:nvPr/>
                </p:nvCxnSpPr>
                <p:spPr>
                  <a:xfrm>
                    <a:off x="1111704" y="6212219"/>
                    <a:ext cx="0" cy="105077"/>
                  </a:xfrm>
                  <a:prstGeom prst="line">
                    <a:avLst/>
                  </a:prstGeom>
                  <a:ln w="38100">
                    <a:solidFill>
                      <a:srgbClr val="0000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88" name="Straight Connector 487"/>
                  <p:cNvCxnSpPr/>
                  <p:nvPr/>
                </p:nvCxnSpPr>
                <p:spPr>
                  <a:xfrm>
                    <a:off x="1207777" y="6212219"/>
                    <a:ext cx="0" cy="105077"/>
                  </a:xfrm>
                  <a:prstGeom prst="line">
                    <a:avLst/>
                  </a:prstGeom>
                  <a:ln w="38100">
                    <a:solidFill>
                      <a:srgbClr val="FFFF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89" name="Straight Connector 488"/>
                  <p:cNvCxnSpPr/>
                  <p:nvPr/>
                </p:nvCxnSpPr>
                <p:spPr>
                  <a:xfrm>
                    <a:off x="1295883" y="6212219"/>
                    <a:ext cx="0" cy="105077"/>
                  </a:xfrm>
                  <a:prstGeom prst="line">
                    <a:avLst/>
                  </a:prstGeom>
                  <a:ln w="38100">
                    <a:solidFill>
                      <a:srgbClr val="FFFF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90" name="Straight Connector 489"/>
                  <p:cNvCxnSpPr/>
                  <p:nvPr/>
                </p:nvCxnSpPr>
                <p:spPr>
                  <a:xfrm>
                    <a:off x="1393514" y="6212219"/>
                    <a:ext cx="0" cy="105077"/>
                  </a:xfrm>
                  <a:prstGeom prst="line">
                    <a:avLst/>
                  </a:prstGeom>
                  <a:ln w="38100">
                    <a:solidFill>
                      <a:srgbClr val="7030A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476" name="Group 475"/>
              <p:cNvGrpSpPr/>
              <p:nvPr/>
            </p:nvGrpSpPr>
            <p:grpSpPr>
              <a:xfrm rot="4643401">
                <a:off x="6857072" y="4816494"/>
                <a:ext cx="139340" cy="267181"/>
                <a:chOff x="7483962" y="5427023"/>
                <a:chExt cx="211639" cy="405812"/>
              </a:xfrm>
            </p:grpSpPr>
            <p:sp>
              <p:nvSpPr>
                <p:cNvPr id="477" name="Oval 476"/>
                <p:cNvSpPr/>
                <p:nvPr/>
              </p:nvSpPr>
              <p:spPr>
                <a:xfrm>
                  <a:off x="7483962" y="5706129"/>
                  <a:ext cx="110482" cy="126706"/>
                </a:xfrm>
                <a:prstGeom prst="ellipse">
                  <a:avLst/>
                </a:prstGeom>
                <a:solidFill>
                  <a:srgbClr val="00FF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78" name="Oval 477"/>
                <p:cNvSpPr/>
                <p:nvPr/>
              </p:nvSpPr>
              <p:spPr>
                <a:xfrm>
                  <a:off x="7585119" y="5427023"/>
                  <a:ext cx="110482" cy="126706"/>
                </a:xfrm>
                <a:prstGeom prst="ellipse">
                  <a:avLst/>
                </a:prstGeom>
                <a:solidFill>
                  <a:srgbClr val="00FF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pic>
        <p:nvPicPr>
          <p:cNvPr id="3074" name="Picture 2" descr="https://www.abbottmolecular.com/static/cms_workspace/img/Landing_Pages/RealTime_PCR/typicalrealtimepcrcurv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598" y="1935901"/>
            <a:ext cx="7835266" cy="4728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2163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871044" y="3359712"/>
            <a:ext cx="1745962" cy="1745688"/>
            <a:chOff x="4375107" y="2051862"/>
            <a:chExt cx="1112935" cy="111276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75107" y="2051862"/>
              <a:ext cx="1112935" cy="1112760"/>
            </a:xfrm>
            <a:prstGeom prst="rect">
              <a:avLst/>
            </a:prstGeom>
          </p:spPr>
        </p:pic>
        <p:sp>
          <p:nvSpPr>
            <p:cNvPr id="9" name="Oval 8"/>
            <p:cNvSpPr/>
            <p:nvPr/>
          </p:nvSpPr>
          <p:spPr>
            <a:xfrm>
              <a:off x="5127625" y="2832281"/>
              <a:ext cx="45719" cy="45719"/>
            </a:xfrm>
            <a:prstGeom prst="ellipse">
              <a:avLst/>
            </a:prstGeom>
            <a:solidFill>
              <a:srgbClr val="FF0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800"/>
            </a:p>
          </p:txBody>
        </p:sp>
        <p:sp>
          <p:nvSpPr>
            <p:cNvPr id="10" name="Oval 9"/>
            <p:cNvSpPr/>
            <p:nvPr/>
          </p:nvSpPr>
          <p:spPr>
            <a:xfrm>
              <a:off x="4539456" y="2509187"/>
              <a:ext cx="45719" cy="45719"/>
            </a:xfrm>
            <a:prstGeom prst="ellipse">
              <a:avLst/>
            </a:prstGeom>
            <a:solidFill>
              <a:srgbClr val="FF0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800"/>
            </a:p>
          </p:txBody>
        </p:sp>
      </p:grpSp>
      <p:sp>
        <p:nvSpPr>
          <p:cNvPr id="35" name="TextBox 34"/>
          <p:cNvSpPr txBox="1"/>
          <p:nvPr/>
        </p:nvSpPr>
        <p:spPr>
          <a:xfrm>
            <a:off x="6208834" y="5760934"/>
            <a:ext cx="9917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Map</a:t>
            </a:r>
            <a:endParaRPr lang="en-US" sz="2800" dirty="0"/>
          </a:p>
        </p:txBody>
      </p:sp>
      <p:sp>
        <p:nvSpPr>
          <p:cNvPr id="67" name="Down Arrow 66"/>
          <p:cNvSpPr/>
          <p:nvPr/>
        </p:nvSpPr>
        <p:spPr>
          <a:xfrm rot="16200000">
            <a:off x="6404859" y="3818610"/>
            <a:ext cx="388511" cy="71468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/>
          <p:cNvGrpSpPr/>
          <p:nvPr/>
        </p:nvGrpSpPr>
        <p:grpSpPr>
          <a:xfrm>
            <a:off x="0" y="3471570"/>
            <a:ext cx="3733800" cy="1701176"/>
            <a:chOff x="811513" y="2496402"/>
            <a:chExt cx="2091216" cy="902536"/>
          </a:xfrm>
        </p:grpSpPr>
        <p:pic>
          <p:nvPicPr>
            <p:cNvPr id="18" name="Picture 4" descr="Diymo_map"/>
            <p:cNvPicPr preferRelativeResize="0">
              <a:picLocks noChangeAspect="1" noChangeArrowheads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908250" y="2496402"/>
              <a:ext cx="994479" cy="902536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TextBox 18"/>
            <p:cNvSpPr txBox="1"/>
            <p:nvPr/>
          </p:nvSpPr>
          <p:spPr>
            <a:xfrm>
              <a:off x="811513" y="2631066"/>
              <a:ext cx="1138209" cy="5061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smtClean="0"/>
                <a:t>Current Distribution</a:t>
              </a:r>
              <a:endParaRPr lang="en-US" sz="2800" dirty="0"/>
            </a:p>
          </p:txBody>
        </p:sp>
      </p:grpSp>
      <p:sp>
        <p:nvSpPr>
          <p:cNvPr id="57" name="Down Arrow 56"/>
          <p:cNvSpPr/>
          <p:nvPr/>
        </p:nvSpPr>
        <p:spPr>
          <a:xfrm>
            <a:off x="2442056" y="3148385"/>
            <a:ext cx="388511" cy="71468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533663" y="2370709"/>
            <a:ext cx="242072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aseline="0" dirty="0" smtClean="0"/>
              <a:t>Predicted occurrences </a:t>
            </a:r>
            <a:endParaRPr lang="en-US" sz="2800" dirty="0"/>
          </a:p>
        </p:txBody>
      </p:sp>
      <p:sp>
        <p:nvSpPr>
          <p:cNvPr id="11" name="Can 10"/>
          <p:cNvSpPr/>
          <p:nvPr/>
        </p:nvSpPr>
        <p:spPr>
          <a:xfrm>
            <a:off x="1828800" y="5344302"/>
            <a:ext cx="1580428" cy="1437498"/>
          </a:xfrm>
          <a:prstGeom prst="can">
            <a:avLst>
              <a:gd name="adj" fmla="val 22302"/>
            </a:avLst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182880" rtlCol="0" anchor="ctr"/>
          <a:lstStyle/>
          <a:p>
            <a:pPr algn="ctr"/>
            <a:endParaRPr lang="en-US" sz="1400" dirty="0" smtClean="0"/>
          </a:p>
          <a:p>
            <a:pPr algn="ctr"/>
            <a:r>
              <a:rPr lang="en-US" sz="2800" dirty="0" smtClean="0"/>
              <a:t>Existing Biological Data</a:t>
            </a:r>
            <a:endParaRPr lang="en-US" sz="2800" dirty="0"/>
          </a:p>
        </p:txBody>
      </p:sp>
      <p:sp>
        <p:nvSpPr>
          <p:cNvPr id="16" name="Rounded Rectangle 15"/>
          <p:cNvSpPr/>
          <p:nvPr/>
        </p:nvSpPr>
        <p:spPr>
          <a:xfrm>
            <a:off x="4236557" y="3573819"/>
            <a:ext cx="2147079" cy="129455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Species Distribution Models</a:t>
            </a:r>
            <a:endParaRPr lang="en-US" sz="2800" dirty="0"/>
          </a:p>
        </p:txBody>
      </p:sp>
      <p:sp>
        <p:nvSpPr>
          <p:cNvPr id="27" name="TextBox 26"/>
          <p:cNvSpPr txBox="1"/>
          <p:nvPr/>
        </p:nvSpPr>
        <p:spPr>
          <a:xfrm>
            <a:off x="4817146" y="1263256"/>
            <a:ext cx="16776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Satellite</a:t>
            </a:r>
          </a:p>
        </p:txBody>
      </p:sp>
      <p:sp>
        <p:nvSpPr>
          <p:cNvPr id="46" name="Oval 45"/>
          <p:cNvSpPr/>
          <p:nvPr/>
        </p:nvSpPr>
        <p:spPr>
          <a:xfrm>
            <a:off x="1090547" y="2271503"/>
            <a:ext cx="2795653" cy="9564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800" dirty="0" smtClean="0"/>
              <a:t>Genetic  Identification</a:t>
            </a:r>
            <a:endParaRPr lang="en-US" sz="2800" dirty="0"/>
          </a:p>
        </p:txBody>
      </p:sp>
      <p:sp>
        <p:nvSpPr>
          <p:cNvPr id="51" name="Down Arrow 50"/>
          <p:cNvSpPr/>
          <p:nvPr/>
        </p:nvSpPr>
        <p:spPr>
          <a:xfrm flipV="1">
            <a:off x="2438400" y="4818642"/>
            <a:ext cx="388511" cy="71468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Down Arrow 55"/>
          <p:cNvSpPr/>
          <p:nvPr/>
        </p:nvSpPr>
        <p:spPr>
          <a:xfrm rot="16200000">
            <a:off x="3794796" y="3913949"/>
            <a:ext cx="388511" cy="71468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Down Arrow 62"/>
          <p:cNvSpPr/>
          <p:nvPr/>
        </p:nvSpPr>
        <p:spPr>
          <a:xfrm rot="19800000">
            <a:off x="1290364" y="2003499"/>
            <a:ext cx="388511" cy="71468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Down Arrow 63"/>
          <p:cNvSpPr/>
          <p:nvPr/>
        </p:nvSpPr>
        <p:spPr>
          <a:xfrm rot="1800000">
            <a:off x="3329841" y="2022875"/>
            <a:ext cx="388511" cy="71468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Down Arrow 64"/>
          <p:cNvSpPr/>
          <p:nvPr/>
        </p:nvSpPr>
        <p:spPr>
          <a:xfrm flipV="1">
            <a:off x="5109097" y="4790428"/>
            <a:ext cx="388511" cy="71468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Down Arrow 65"/>
          <p:cNvSpPr/>
          <p:nvPr/>
        </p:nvSpPr>
        <p:spPr>
          <a:xfrm>
            <a:off x="5112753" y="2990517"/>
            <a:ext cx="388511" cy="71468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257481" y="798112"/>
            <a:ext cx="1745875" cy="148040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800" dirty="0" smtClean="0"/>
              <a:t>Crowd Sourced Samples</a:t>
            </a:r>
            <a:endParaRPr lang="en-US" sz="2800" dirty="0"/>
          </a:p>
        </p:txBody>
      </p:sp>
      <p:sp>
        <p:nvSpPr>
          <p:cNvPr id="12" name="Oval 11"/>
          <p:cNvSpPr/>
          <p:nvPr/>
        </p:nvSpPr>
        <p:spPr>
          <a:xfrm>
            <a:off x="2937823" y="1042960"/>
            <a:ext cx="1197438" cy="118882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lang="en-US" sz="2800" dirty="0" smtClean="0"/>
              <a:t>eDNA</a:t>
            </a:r>
            <a:endParaRPr lang="en-US" sz="2800" dirty="0"/>
          </a:p>
        </p:txBody>
      </p:sp>
      <p:grpSp>
        <p:nvGrpSpPr>
          <p:cNvPr id="58" name="Group 57"/>
          <p:cNvGrpSpPr/>
          <p:nvPr/>
        </p:nvGrpSpPr>
        <p:grpSpPr>
          <a:xfrm>
            <a:off x="4378421" y="5036375"/>
            <a:ext cx="1863349" cy="1593025"/>
            <a:chOff x="6492408" y="5267868"/>
            <a:chExt cx="1293677" cy="1105998"/>
          </a:xfrm>
        </p:grpSpPr>
        <p:pic>
          <p:nvPicPr>
            <p:cNvPr id="32" name="Picture 100" descr="CaO_UCS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805" t="57481" r="50244" b="2753"/>
            <a:stretch>
              <a:fillRect/>
            </a:stretch>
          </p:blipFill>
          <p:spPr bwMode="auto">
            <a:xfrm>
              <a:off x="6742500" y="5786021"/>
              <a:ext cx="898097" cy="587845"/>
            </a:xfrm>
            <a:prstGeom prst="rect">
              <a:avLst/>
            </a:prstGeom>
            <a:noFill/>
          </p:spPr>
        </p:pic>
        <p:pic>
          <p:nvPicPr>
            <p:cNvPr id="33" name="Picture 2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145" b="-145"/>
            <a:stretch>
              <a:fillRect/>
            </a:stretch>
          </p:blipFill>
          <p:spPr bwMode="auto">
            <a:xfrm>
              <a:off x="6966439" y="5443678"/>
              <a:ext cx="819646" cy="79585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grpSp>
          <p:nvGrpSpPr>
            <p:cNvPr id="34" name="Group 33"/>
            <p:cNvGrpSpPr/>
            <p:nvPr/>
          </p:nvGrpSpPr>
          <p:grpSpPr>
            <a:xfrm>
              <a:off x="6492408" y="5267868"/>
              <a:ext cx="929097" cy="424875"/>
              <a:chOff x="2701330" y="3136233"/>
              <a:chExt cx="592238" cy="270830"/>
            </a:xfrm>
          </p:grpSpPr>
          <p:sp>
            <p:nvSpPr>
              <p:cNvPr id="36" name="Bent Arrow 35"/>
              <p:cNvSpPr/>
              <p:nvPr/>
            </p:nvSpPr>
            <p:spPr>
              <a:xfrm rot="5400000">
                <a:off x="2991560" y="3105055"/>
                <a:ext cx="205938" cy="398078"/>
              </a:xfrm>
              <a:prstGeom prst="bentArrow">
                <a:avLst>
                  <a:gd name="adj1" fmla="val 9512"/>
                  <a:gd name="adj2" fmla="val 11869"/>
                  <a:gd name="adj3" fmla="val 16919"/>
                  <a:gd name="adj4" fmla="val 43750"/>
                </a:avLst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80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37" name="Group 36"/>
              <p:cNvGrpSpPr/>
              <p:nvPr/>
            </p:nvGrpSpPr>
            <p:grpSpPr>
              <a:xfrm>
                <a:off x="2701330" y="3136233"/>
                <a:ext cx="246114" cy="237312"/>
                <a:chOff x="-291881" y="894886"/>
                <a:chExt cx="1661532" cy="1644808"/>
              </a:xfrm>
            </p:grpSpPr>
            <p:sp>
              <p:nvSpPr>
                <p:cNvPr id="38" name="Freeform 37"/>
                <p:cNvSpPr/>
                <p:nvPr/>
              </p:nvSpPr>
              <p:spPr>
                <a:xfrm>
                  <a:off x="-291881" y="894886"/>
                  <a:ext cx="1661532" cy="1644808"/>
                </a:xfrm>
                <a:custGeom>
                  <a:avLst/>
                  <a:gdLst>
                    <a:gd name="connsiteX0" fmla="*/ 345688 w 1628078"/>
                    <a:gd name="connsiteY0" fmla="*/ 66907 h 1572322"/>
                    <a:gd name="connsiteX1" fmla="*/ 0 w 1628078"/>
                    <a:gd name="connsiteY1" fmla="*/ 568712 h 1572322"/>
                    <a:gd name="connsiteX2" fmla="*/ 144966 w 1628078"/>
                    <a:gd name="connsiteY2" fmla="*/ 1148576 h 1572322"/>
                    <a:gd name="connsiteX3" fmla="*/ 814039 w 1628078"/>
                    <a:gd name="connsiteY3" fmla="*/ 1349298 h 1572322"/>
                    <a:gd name="connsiteX4" fmla="*/ 1260088 w 1628078"/>
                    <a:gd name="connsiteY4" fmla="*/ 1338146 h 1572322"/>
                    <a:gd name="connsiteX5" fmla="*/ 1583473 w 1628078"/>
                    <a:gd name="connsiteY5" fmla="*/ 1572322 h 1572322"/>
                    <a:gd name="connsiteX6" fmla="*/ 1628078 w 1628078"/>
                    <a:gd name="connsiteY6" fmla="*/ 1193181 h 1572322"/>
                    <a:gd name="connsiteX7" fmla="*/ 1516566 w 1628078"/>
                    <a:gd name="connsiteY7" fmla="*/ 713678 h 1572322"/>
                    <a:gd name="connsiteX8" fmla="*/ 1182029 w 1628078"/>
                    <a:gd name="connsiteY8" fmla="*/ 301083 h 1572322"/>
                    <a:gd name="connsiteX9" fmla="*/ 1070517 w 1628078"/>
                    <a:gd name="connsiteY9" fmla="*/ 0 h 1572322"/>
                    <a:gd name="connsiteX10" fmla="*/ 680224 w 1628078"/>
                    <a:gd name="connsiteY10" fmla="*/ 122664 h 1572322"/>
                    <a:gd name="connsiteX11" fmla="*/ 345688 w 1628078"/>
                    <a:gd name="connsiteY11" fmla="*/ 66907 h 1572322"/>
                    <a:gd name="connsiteX0" fmla="*/ 345688 w 1628078"/>
                    <a:gd name="connsiteY0" fmla="*/ 66907 h 1572322"/>
                    <a:gd name="connsiteX1" fmla="*/ 0 w 1628078"/>
                    <a:gd name="connsiteY1" fmla="*/ 568712 h 1572322"/>
                    <a:gd name="connsiteX2" fmla="*/ 144966 w 1628078"/>
                    <a:gd name="connsiteY2" fmla="*/ 1148576 h 1572322"/>
                    <a:gd name="connsiteX3" fmla="*/ 814039 w 1628078"/>
                    <a:gd name="connsiteY3" fmla="*/ 1349298 h 1572322"/>
                    <a:gd name="connsiteX4" fmla="*/ 1260088 w 1628078"/>
                    <a:gd name="connsiteY4" fmla="*/ 1338146 h 1572322"/>
                    <a:gd name="connsiteX5" fmla="*/ 1583473 w 1628078"/>
                    <a:gd name="connsiteY5" fmla="*/ 1572322 h 1572322"/>
                    <a:gd name="connsiteX6" fmla="*/ 1628078 w 1628078"/>
                    <a:gd name="connsiteY6" fmla="*/ 1193181 h 1572322"/>
                    <a:gd name="connsiteX7" fmla="*/ 1516566 w 1628078"/>
                    <a:gd name="connsiteY7" fmla="*/ 713678 h 1572322"/>
                    <a:gd name="connsiteX8" fmla="*/ 1182029 w 1628078"/>
                    <a:gd name="connsiteY8" fmla="*/ 301083 h 1572322"/>
                    <a:gd name="connsiteX9" fmla="*/ 1070517 w 1628078"/>
                    <a:gd name="connsiteY9" fmla="*/ 0 h 1572322"/>
                    <a:gd name="connsiteX10" fmla="*/ 680224 w 1628078"/>
                    <a:gd name="connsiteY10" fmla="*/ 122664 h 1572322"/>
                    <a:gd name="connsiteX11" fmla="*/ 345688 w 1628078"/>
                    <a:gd name="connsiteY11" fmla="*/ 66907 h 1572322"/>
                    <a:gd name="connsiteX0" fmla="*/ 345688 w 1628078"/>
                    <a:gd name="connsiteY0" fmla="*/ 66907 h 1572322"/>
                    <a:gd name="connsiteX1" fmla="*/ 0 w 1628078"/>
                    <a:gd name="connsiteY1" fmla="*/ 568712 h 1572322"/>
                    <a:gd name="connsiteX2" fmla="*/ 144966 w 1628078"/>
                    <a:gd name="connsiteY2" fmla="*/ 1148576 h 1572322"/>
                    <a:gd name="connsiteX3" fmla="*/ 814039 w 1628078"/>
                    <a:gd name="connsiteY3" fmla="*/ 1349298 h 1572322"/>
                    <a:gd name="connsiteX4" fmla="*/ 1260088 w 1628078"/>
                    <a:gd name="connsiteY4" fmla="*/ 1338146 h 1572322"/>
                    <a:gd name="connsiteX5" fmla="*/ 1583473 w 1628078"/>
                    <a:gd name="connsiteY5" fmla="*/ 1572322 h 1572322"/>
                    <a:gd name="connsiteX6" fmla="*/ 1628078 w 1628078"/>
                    <a:gd name="connsiteY6" fmla="*/ 1193181 h 1572322"/>
                    <a:gd name="connsiteX7" fmla="*/ 1516566 w 1628078"/>
                    <a:gd name="connsiteY7" fmla="*/ 713678 h 1572322"/>
                    <a:gd name="connsiteX8" fmla="*/ 1182029 w 1628078"/>
                    <a:gd name="connsiteY8" fmla="*/ 301083 h 1572322"/>
                    <a:gd name="connsiteX9" fmla="*/ 1070517 w 1628078"/>
                    <a:gd name="connsiteY9" fmla="*/ 0 h 1572322"/>
                    <a:gd name="connsiteX10" fmla="*/ 680224 w 1628078"/>
                    <a:gd name="connsiteY10" fmla="*/ 122664 h 1572322"/>
                    <a:gd name="connsiteX11" fmla="*/ 345688 w 1628078"/>
                    <a:gd name="connsiteY11" fmla="*/ 66907 h 1572322"/>
                    <a:gd name="connsiteX0" fmla="*/ 345688 w 1628078"/>
                    <a:gd name="connsiteY0" fmla="*/ 66907 h 1596483"/>
                    <a:gd name="connsiteX1" fmla="*/ 0 w 1628078"/>
                    <a:gd name="connsiteY1" fmla="*/ 568712 h 1596483"/>
                    <a:gd name="connsiteX2" fmla="*/ 144966 w 1628078"/>
                    <a:gd name="connsiteY2" fmla="*/ 1148576 h 1596483"/>
                    <a:gd name="connsiteX3" fmla="*/ 814039 w 1628078"/>
                    <a:gd name="connsiteY3" fmla="*/ 1349298 h 1596483"/>
                    <a:gd name="connsiteX4" fmla="*/ 1260088 w 1628078"/>
                    <a:gd name="connsiteY4" fmla="*/ 1338146 h 1596483"/>
                    <a:gd name="connsiteX5" fmla="*/ 1583473 w 1628078"/>
                    <a:gd name="connsiteY5" fmla="*/ 1572322 h 1596483"/>
                    <a:gd name="connsiteX6" fmla="*/ 1628078 w 1628078"/>
                    <a:gd name="connsiteY6" fmla="*/ 1193181 h 1596483"/>
                    <a:gd name="connsiteX7" fmla="*/ 1516566 w 1628078"/>
                    <a:gd name="connsiteY7" fmla="*/ 713678 h 1596483"/>
                    <a:gd name="connsiteX8" fmla="*/ 1182029 w 1628078"/>
                    <a:gd name="connsiteY8" fmla="*/ 301083 h 1596483"/>
                    <a:gd name="connsiteX9" fmla="*/ 1070517 w 1628078"/>
                    <a:gd name="connsiteY9" fmla="*/ 0 h 1596483"/>
                    <a:gd name="connsiteX10" fmla="*/ 680224 w 1628078"/>
                    <a:gd name="connsiteY10" fmla="*/ 122664 h 1596483"/>
                    <a:gd name="connsiteX11" fmla="*/ 345688 w 1628078"/>
                    <a:gd name="connsiteY11" fmla="*/ 66907 h 1596483"/>
                    <a:gd name="connsiteX0" fmla="*/ 345688 w 1644805"/>
                    <a:gd name="connsiteY0" fmla="*/ 66907 h 1596483"/>
                    <a:gd name="connsiteX1" fmla="*/ 0 w 1644805"/>
                    <a:gd name="connsiteY1" fmla="*/ 568712 h 1596483"/>
                    <a:gd name="connsiteX2" fmla="*/ 144966 w 1644805"/>
                    <a:gd name="connsiteY2" fmla="*/ 1148576 h 1596483"/>
                    <a:gd name="connsiteX3" fmla="*/ 814039 w 1644805"/>
                    <a:gd name="connsiteY3" fmla="*/ 1349298 h 1596483"/>
                    <a:gd name="connsiteX4" fmla="*/ 1260088 w 1644805"/>
                    <a:gd name="connsiteY4" fmla="*/ 1338146 h 1596483"/>
                    <a:gd name="connsiteX5" fmla="*/ 1583473 w 1644805"/>
                    <a:gd name="connsiteY5" fmla="*/ 1572322 h 1596483"/>
                    <a:gd name="connsiteX6" fmla="*/ 1628078 w 1644805"/>
                    <a:gd name="connsiteY6" fmla="*/ 1193181 h 1596483"/>
                    <a:gd name="connsiteX7" fmla="*/ 1516566 w 1644805"/>
                    <a:gd name="connsiteY7" fmla="*/ 713678 h 1596483"/>
                    <a:gd name="connsiteX8" fmla="*/ 1182029 w 1644805"/>
                    <a:gd name="connsiteY8" fmla="*/ 301083 h 1596483"/>
                    <a:gd name="connsiteX9" fmla="*/ 1070517 w 1644805"/>
                    <a:gd name="connsiteY9" fmla="*/ 0 h 1596483"/>
                    <a:gd name="connsiteX10" fmla="*/ 680224 w 1644805"/>
                    <a:gd name="connsiteY10" fmla="*/ 122664 h 1596483"/>
                    <a:gd name="connsiteX11" fmla="*/ 345688 w 1644805"/>
                    <a:gd name="connsiteY11" fmla="*/ 66907 h 1596483"/>
                    <a:gd name="connsiteX0" fmla="*/ 345688 w 1644805"/>
                    <a:gd name="connsiteY0" fmla="*/ 66907 h 1596483"/>
                    <a:gd name="connsiteX1" fmla="*/ 0 w 1644805"/>
                    <a:gd name="connsiteY1" fmla="*/ 568712 h 1596483"/>
                    <a:gd name="connsiteX2" fmla="*/ 144966 w 1644805"/>
                    <a:gd name="connsiteY2" fmla="*/ 1148576 h 1596483"/>
                    <a:gd name="connsiteX3" fmla="*/ 814039 w 1644805"/>
                    <a:gd name="connsiteY3" fmla="*/ 1349298 h 1596483"/>
                    <a:gd name="connsiteX4" fmla="*/ 1260088 w 1644805"/>
                    <a:gd name="connsiteY4" fmla="*/ 1338146 h 1596483"/>
                    <a:gd name="connsiteX5" fmla="*/ 1583473 w 1644805"/>
                    <a:gd name="connsiteY5" fmla="*/ 1572322 h 1596483"/>
                    <a:gd name="connsiteX6" fmla="*/ 1628078 w 1644805"/>
                    <a:gd name="connsiteY6" fmla="*/ 1193181 h 1596483"/>
                    <a:gd name="connsiteX7" fmla="*/ 1516566 w 1644805"/>
                    <a:gd name="connsiteY7" fmla="*/ 713678 h 1596483"/>
                    <a:gd name="connsiteX8" fmla="*/ 1182029 w 1644805"/>
                    <a:gd name="connsiteY8" fmla="*/ 301083 h 1596483"/>
                    <a:gd name="connsiteX9" fmla="*/ 1070517 w 1644805"/>
                    <a:gd name="connsiteY9" fmla="*/ 0 h 1596483"/>
                    <a:gd name="connsiteX10" fmla="*/ 680224 w 1644805"/>
                    <a:gd name="connsiteY10" fmla="*/ 122664 h 1596483"/>
                    <a:gd name="connsiteX11" fmla="*/ 345688 w 1644805"/>
                    <a:gd name="connsiteY11" fmla="*/ 66907 h 1596483"/>
                    <a:gd name="connsiteX0" fmla="*/ 345688 w 1644805"/>
                    <a:gd name="connsiteY0" fmla="*/ 66907 h 1596483"/>
                    <a:gd name="connsiteX1" fmla="*/ 0 w 1644805"/>
                    <a:gd name="connsiteY1" fmla="*/ 568712 h 1596483"/>
                    <a:gd name="connsiteX2" fmla="*/ 144966 w 1644805"/>
                    <a:gd name="connsiteY2" fmla="*/ 1148576 h 1596483"/>
                    <a:gd name="connsiteX3" fmla="*/ 814039 w 1644805"/>
                    <a:gd name="connsiteY3" fmla="*/ 1349298 h 1596483"/>
                    <a:gd name="connsiteX4" fmla="*/ 1260088 w 1644805"/>
                    <a:gd name="connsiteY4" fmla="*/ 1338146 h 1596483"/>
                    <a:gd name="connsiteX5" fmla="*/ 1583473 w 1644805"/>
                    <a:gd name="connsiteY5" fmla="*/ 1572322 h 1596483"/>
                    <a:gd name="connsiteX6" fmla="*/ 1628078 w 1644805"/>
                    <a:gd name="connsiteY6" fmla="*/ 1193181 h 1596483"/>
                    <a:gd name="connsiteX7" fmla="*/ 1516566 w 1644805"/>
                    <a:gd name="connsiteY7" fmla="*/ 713678 h 1596483"/>
                    <a:gd name="connsiteX8" fmla="*/ 1182029 w 1644805"/>
                    <a:gd name="connsiteY8" fmla="*/ 301083 h 1596483"/>
                    <a:gd name="connsiteX9" fmla="*/ 1070517 w 1644805"/>
                    <a:gd name="connsiteY9" fmla="*/ 0 h 1596483"/>
                    <a:gd name="connsiteX10" fmla="*/ 680224 w 1644805"/>
                    <a:gd name="connsiteY10" fmla="*/ 122664 h 1596483"/>
                    <a:gd name="connsiteX11" fmla="*/ 345688 w 1644805"/>
                    <a:gd name="connsiteY11" fmla="*/ 66907 h 1596483"/>
                    <a:gd name="connsiteX0" fmla="*/ 345688 w 1644805"/>
                    <a:gd name="connsiteY0" fmla="*/ 66907 h 1596483"/>
                    <a:gd name="connsiteX1" fmla="*/ 0 w 1644805"/>
                    <a:gd name="connsiteY1" fmla="*/ 568712 h 1596483"/>
                    <a:gd name="connsiteX2" fmla="*/ 144966 w 1644805"/>
                    <a:gd name="connsiteY2" fmla="*/ 1148576 h 1596483"/>
                    <a:gd name="connsiteX3" fmla="*/ 814039 w 1644805"/>
                    <a:gd name="connsiteY3" fmla="*/ 1349298 h 1596483"/>
                    <a:gd name="connsiteX4" fmla="*/ 1260088 w 1644805"/>
                    <a:gd name="connsiteY4" fmla="*/ 1338146 h 1596483"/>
                    <a:gd name="connsiteX5" fmla="*/ 1583473 w 1644805"/>
                    <a:gd name="connsiteY5" fmla="*/ 1572322 h 1596483"/>
                    <a:gd name="connsiteX6" fmla="*/ 1628078 w 1644805"/>
                    <a:gd name="connsiteY6" fmla="*/ 1193181 h 1596483"/>
                    <a:gd name="connsiteX7" fmla="*/ 1516566 w 1644805"/>
                    <a:gd name="connsiteY7" fmla="*/ 713678 h 1596483"/>
                    <a:gd name="connsiteX8" fmla="*/ 1182029 w 1644805"/>
                    <a:gd name="connsiteY8" fmla="*/ 301083 h 1596483"/>
                    <a:gd name="connsiteX9" fmla="*/ 1070517 w 1644805"/>
                    <a:gd name="connsiteY9" fmla="*/ 0 h 1596483"/>
                    <a:gd name="connsiteX10" fmla="*/ 680224 w 1644805"/>
                    <a:gd name="connsiteY10" fmla="*/ 122664 h 1596483"/>
                    <a:gd name="connsiteX11" fmla="*/ 345688 w 1644805"/>
                    <a:gd name="connsiteY11" fmla="*/ 66907 h 1596483"/>
                    <a:gd name="connsiteX0" fmla="*/ 345688 w 1644805"/>
                    <a:gd name="connsiteY0" fmla="*/ 96643 h 1626219"/>
                    <a:gd name="connsiteX1" fmla="*/ 0 w 1644805"/>
                    <a:gd name="connsiteY1" fmla="*/ 598448 h 1626219"/>
                    <a:gd name="connsiteX2" fmla="*/ 144966 w 1644805"/>
                    <a:gd name="connsiteY2" fmla="*/ 1178312 h 1626219"/>
                    <a:gd name="connsiteX3" fmla="*/ 814039 w 1644805"/>
                    <a:gd name="connsiteY3" fmla="*/ 1379034 h 1626219"/>
                    <a:gd name="connsiteX4" fmla="*/ 1260088 w 1644805"/>
                    <a:gd name="connsiteY4" fmla="*/ 1367882 h 1626219"/>
                    <a:gd name="connsiteX5" fmla="*/ 1583473 w 1644805"/>
                    <a:gd name="connsiteY5" fmla="*/ 1602058 h 1626219"/>
                    <a:gd name="connsiteX6" fmla="*/ 1628078 w 1644805"/>
                    <a:gd name="connsiteY6" fmla="*/ 1222917 h 1626219"/>
                    <a:gd name="connsiteX7" fmla="*/ 1516566 w 1644805"/>
                    <a:gd name="connsiteY7" fmla="*/ 743414 h 1626219"/>
                    <a:gd name="connsiteX8" fmla="*/ 1182029 w 1644805"/>
                    <a:gd name="connsiteY8" fmla="*/ 330819 h 1626219"/>
                    <a:gd name="connsiteX9" fmla="*/ 1070517 w 1644805"/>
                    <a:gd name="connsiteY9" fmla="*/ 29736 h 1626219"/>
                    <a:gd name="connsiteX10" fmla="*/ 680224 w 1644805"/>
                    <a:gd name="connsiteY10" fmla="*/ 152400 h 1626219"/>
                    <a:gd name="connsiteX11" fmla="*/ 345688 w 1644805"/>
                    <a:gd name="connsiteY11" fmla="*/ 96643 h 1626219"/>
                    <a:gd name="connsiteX0" fmla="*/ 345688 w 1644805"/>
                    <a:gd name="connsiteY0" fmla="*/ 96643 h 1626219"/>
                    <a:gd name="connsiteX1" fmla="*/ 0 w 1644805"/>
                    <a:gd name="connsiteY1" fmla="*/ 598448 h 1626219"/>
                    <a:gd name="connsiteX2" fmla="*/ 144966 w 1644805"/>
                    <a:gd name="connsiteY2" fmla="*/ 1178312 h 1626219"/>
                    <a:gd name="connsiteX3" fmla="*/ 814039 w 1644805"/>
                    <a:gd name="connsiteY3" fmla="*/ 1379034 h 1626219"/>
                    <a:gd name="connsiteX4" fmla="*/ 1260088 w 1644805"/>
                    <a:gd name="connsiteY4" fmla="*/ 1367882 h 1626219"/>
                    <a:gd name="connsiteX5" fmla="*/ 1583473 w 1644805"/>
                    <a:gd name="connsiteY5" fmla="*/ 1602058 h 1626219"/>
                    <a:gd name="connsiteX6" fmla="*/ 1628078 w 1644805"/>
                    <a:gd name="connsiteY6" fmla="*/ 1222917 h 1626219"/>
                    <a:gd name="connsiteX7" fmla="*/ 1516566 w 1644805"/>
                    <a:gd name="connsiteY7" fmla="*/ 743414 h 1626219"/>
                    <a:gd name="connsiteX8" fmla="*/ 1182029 w 1644805"/>
                    <a:gd name="connsiteY8" fmla="*/ 330819 h 1626219"/>
                    <a:gd name="connsiteX9" fmla="*/ 1070517 w 1644805"/>
                    <a:gd name="connsiteY9" fmla="*/ 29736 h 1626219"/>
                    <a:gd name="connsiteX10" fmla="*/ 680224 w 1644805"/>
                    <a:gd name="connsiteY10" fmla="*/ 152400 h 1626219"/>
                    <a:gd name="connsiteX11" fmla="*/ 345688 w 1644805"/>
                    <a:gd name="connsiteY11" fmla="*/ 96643 h 1626219"/>
                    <a:gd name="connsiteX0" fmla="*/ 345688 w 1644805"/>
                    <a:gd name="connsiteY0" fmla="*/ 96643 h 1626219"/>
                    <a:gd name="connsiteX1" fmla="*/ 0 w 1644805"/>
                    <a:gd name="connsiteY1" fmla="*/ 598448 h 1626219"/>
                    <a:gd name="connsiteX2" fmla="*/ 144966 w 1644805"/>
                    <a:gd name="connsiteY2" fmla="*/ 1178312 h 1626219"/>
                    <a:gd name="connsiteX3" fmla="*/ 814039 w 1644805"/>
                    <a:gd name="connsiteY3" fmla="*/ 1379034 h 1626219"/>
                    <a:gd name="connsiteX4" fmla="*/ 1260088 w 1644805"/>
                    <a:gd name="connsiteY4" fmla="*/ 1367882 h 1626219"/>
                    <a:gd name="connsiteX5" fmla="*/ 1583473 w 1644805"/>
                    <a:gd name="connsiteY5" fmla="*/ 1602058 h 1626219"/>
                    <a:gd name="connsiteX6" fmla="*/ 1628078 w 1644805"/>
                    <a:gd name="connsiteY6" fmla="*/ 1222917 h 1626219"/>
                    <a:gd name="connsiteX7" fmla="*/ 1516566 w 1644805"/>
                    <a:gd name="connsiteY7" fmla="*/ 743414 h 1626219"/>
                    <a:gd name="connsiteX8" fmla="*/ 1182029 w 1644805"/>
                    <a:gd name="connsiteY8" fmla="*/ 330819 h 1626219"/>
                    <a:gd name="connsiteX9" fmla="*/ 1070517 w 1644805"/>
                    <a:gd name="connsiteY9" fmla="*/ 29736 h 1626219"/>
                    <a:gd name="connsiteX10" fmla="*/ 680224 w 1644805"/>
                    <a:gd name="connsiteY10" fmla="*/ 152400 h 1626219"/>
                    <a:gd name="connsiteX11" fmla="*/ 345688 w 1644805"/>
                    <a:gd name="connsiteY11" fmla="*/ 96643 h 1626219"/>
                    <a:gd name="connsiteX0" fmla="*/ 379142 w 1678259"/>
                    <a:gd name="connsiteY0" fmla="*/ 96643 h 1626219"/>
                    <a:gd name="connsiteX1" fmla="*/ 33454 w 1678259"/>
                    <a:gd name="connsiteY1" fmla="*/ 598448 h 1626219"/>
                    <a:gd name="connsiteX2" fmla="*/ 178420 w 1678259"/>
                    <a:gd name="connsiteY2" fmla="*/ 1178312 h 1626219"/>
                    <a:gd name="connsiteX3" fmla="*/ 847493 w 1678259"/>
                    <a:gd name="connsiteY3" fmla="*/ 1379034 h 1626219"/>
                    <a:gd name="connsiteX4" fmla="*/ 1293542 w 1678259"/>
                    <a:gd name="connsiteY4" fmla="*/ 1367882 h 1626219"/>
                    <a:gd name="connsiteX5" fmla="*/ 1616927 w 1678259"/>
                    <a:gd name="connsiteY5" fmla="*/ 1602058 h 1626219"/>
                    <a:gd name="connsiteX6" fmla="*/ 1661532 w 1678259"/>
                    <a:gd name="connsiteY6" fmla="*/ 1222917 h 1626219"/>
                    <a:gd name="connsiteX7" fmla="*/ 1550020 w 1678259"/>
                    <a:gd name="connsiteY7" fmla="*/ 743414 h 1626219"/>
                    <a:gd name="connsiteX8" fmla="*/ 1215483 w 1678259"/>
                    <a:gd name="connsiteY8" fmla="*/ 330819 h 1626219"/>
                    <a:gd name="connsiteX9" fmla="*/ 1103971 w 1678259"/>
                    <a:gd name="connsiteY9" fmla="*/ 29736 h 1626219"/>
                    <a:gd name="connsiteX10" fmla="*/ 713678 w 1678259"/>
                    <a:gd name="connsiteY10" fmla="*/ 152400 h 1626219"/>
                    <a:gd name="connsiteX11" fmla="*/ 379142 w 1678259"/>
                    <a:gd name="connsiteY11" fmla="*/ 96643 h 1626219"/>
                    <a:gd name="connsiteX0" fmla="*/ 262054 w 1661532"/>
                    <a:gd name="connsiteY0" fmla="*/ 263912 h 1626219"/>
                    <a:gd name="connsiteX1" fmla="*/ 16727 w 1661532"/>
                    <a:gd name="connsiteY1" fmla="*/ 598448 h 1626219"/>
                    <a:gd name="connsiteX2" fmla="*/ 161693 w 1661532"/>
                    <a:gd name="connsiteY2" fmla="*/ 1178312 h 1626219"/>
                    <a:gd name="connsiteX3" fmla="*/ 830766 w 1661532"/>
                    <a:gd name="connsiteY3" fmla="*/ 1379034 h 1626219"/>
                    <a:gd name="connsiteX4" fmla="*/ 1276815 w 1661532"/>
                    <a:gd name="connsiteY4" fmla="*/ 1367882 h 1626219"/>
                    <a:gd name="connsiteX5" fmla="*/ 1600200 w 1661532"/>
                    <a:gd name="connsiteY5" fmla="*/ 1602058 h 1626219"/>
                    <a:gd name="connsiteX6" fmla="*/ 1644805 w 1661532"/>
                    <a:gd name="connsiteY6" fmla="*/ 1222917 h 1626219"/>
                    <a:gd name="connsiteX7" fmla="*/ 1533293 w 1661532"/>
                    <a:gd name="connsiteY7" fmla="*/ 743414 h 1626219"/>
                    <a:gd name="connsiteX8" fmla="*/ 1198756 w 1661532"/>
                    <a:gd name="connsiteY8" fmla="*/ 330819 h 1626219"/>
                    <a:gd name="connsiteX9" fmla="*/ 1087244 w 1661532"/>
                    <a:gd name="connsiteY9" fmla="*/ 29736 h 1626219"/>
                    <a:gd name="connsiteX10" fmla="*/ 696951 w 1661532"/>
                    <a:gd name="connsiteY10" fmla="*/ 152400 h 1626219"/>
                    <a:gd name="connsiteX11" fmla="*/ 262054 w 1661532"/>
                    <a:gd name="connsiteY11" fmla="*/ 263912 h 1626219"/>
                    <a:gd name="connsiteX0" fmla="*/ 262054 w 1661532"/>
                    <a:gd name="connsiteY0" fmla="*/ 282498 h 1644805"/>
                    <a:gd name="connsiteX1" fmla="*/ 16727 w 1661532"/>
                    <a:gd name="connsiteY1" fmla="*/ 617034 h 1644805"/>
                    <a:gd name="connsiteX2" fmla="*/ 161693 w 1661532"/>
                    <a:gd name="connsiteY2" fmla="*/ 1196898 h 1644805"/>
                    <a:gd name="connsiteX3" fmla="*/ 830766 w 1661532"/>
                    <a:gd name="connsiteY3" fmla="*/ 1397620 h 1644805"/>
                    <a:gd name="connsiteX4" fmla="*/ 1276815 w 1661532"/>
                    <a:gd name="connsiteY4" fmla="*/ 1386468 h 1644805"/>
                    <a:gd name="connsiteX5" fmla="*/ 1600200 w 1661532"/>
                    <a:gd name="connsiteY5" fmla="*/ 1620644 h 1644805"/>
                    <a:gd name="connsiteX6" fmla="*/ 1644805 w 1661532"/>
                    <a:gd name="connsiteY6" fmla="*/ 1241503 h 1644805"/>
                    <a:gd name="connsiteX7" fmla="*/ 1533293 w 1661532"/>
                    <a:gd name="connsiteY7" fmla="*/ 762000 h 1644805"/>
                    <a:gd name="connsiteX8" fmla="*/ 1198756 w 1661532"/>
                    <a:gd name="connsiteY8" fmla="*/ 349405 h 1644805"/>
                    <a:gd name="connsiteX9" fmla="*/ 1087244 w 1661532"/>
                    <a:gd name="connsiteY9" fmla="*/ 48322 h 1644805"/>
                    <a:gd name="connsiteX10" fmla="*/ 607741 w 1661532"/>
                    <a:gd name="connsiteY10" fmla="*/ 59474 h 1644805"/>
                    <a:gd name="connsiteX11" fmla="*/ 262054 w 1661532"/>
                    <a:gd name="connsiteY11" fmla="*/ 282498 h 16448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661532" h="1644805">
                      <a:moveTo>
                        <a:pt x="262054" y="282498"/>
                      </a:moveTo>
                      <a:cubicBezTo>
                        <a:pt x="163552" y="375425"/>
                        <a:pt x="33454" y="464634"/>
                        <a:pt x="16727" y="617034"/>
                      </a:cubicBezTo>
                      <a:cubicBezTo>
                        <a:pt x="0" y="769434"/>
                        <a:pt x="26020" y="1066800"/>
                        <a:pt x="161693" y="1196898"/>
                      </a:cubicBezTo>
                      <a:cubicBezTo>
                        <a:pt x="297366" y="1326996"/>
                        <a:pt x="644912" y="1366025"/>
                        <a:pt x="830766" y="1397620"/>
                      </a:cubicBezTo>
                      <a:cubicBezTo>
                        <a:pt x="1016620" y="1429215"/>
                        <a:pt x="1148576" y="1349297"/>
                        <a:pt x="1276815" y="1386468"/>
                      </a:cubicBezTo>
                      <a:cubicBezTo>
                        <a:pt x="1405054" y="1423639"/>
                        <a:pt x="1538868" y="1644805"/>
                        <a:pt x="1600200" y="1620644"/>
                      </a:cubicBezTo>
                      <a:cubicBezTo>
                        <a:pt x="1661532" y="1596483"/>
                        <a:pt x="1655956" y="1384610"/>
                        <a:pt x="1644805" y="1241503"/>
                      </a:cubicBezTo>
                      <a:cubicBezTo>
                        <a:pt x="1633654" y="1098396"/>
                        <a:pt x="1607635" y="910683"/>
                        <a:pt x="1533293" y="762000"/>
                      </a:cubicBezTo>
                      <a:cubicBezTo>
                        <a:pt x="1458952" y="613317"/>
                        <a:pt x="1273098" y="468351"/>
                        <a:pt x="1198756" y="349405"/>
                      </a:cubicBezTo>
                      <a:cubicBezTo>
                        <a:pt x="1124415" y="230459"/>
                        <a:pt x="1185746" y="96644"/>
                        <a:pt x="1087244" y="48322"/>
                      </a:cubicBezTo>
                      <a:cubicBezTo>
                        <a:pt x="988742" y="0"/>
                        <a:pt x="745273" y="20445"/>
                        <a:pt x="607741" y="59474"/>
                      </a:cubicBezTo>
                      <a:cubicBezTo>
                        <a:pt x="470209" y="98503"/>
                        <a:pt x="360556" y="189571"/>
                        <a:pt x="262054" y="282498"/>
                      </a:cubicBezTo>
                      <a:close/>
                    </a:path>
                  </a:pathLst>
                </a:custGeom>
                <a:no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4800"/>
                </a:p>
              </p:txBody>
            </p:sp>
            <p:sp>
              <p:nvSpPr>
                <p:cNvPr id="39" name="Freeform 38"/>
                <p:cNvSpPr/>
                <p:nvPr/>
              </p:nvSpPr>
              <p:spPr>
                <a:xfrm>
                  <a:off x="59377" y="1623430"/>
                  <a:ext cx="1271240" cy="869798"/>
                </a:xfrm>
                <a:custGeom>
                  <a:avLst/>
                  <a:gdLst>
                    <a:gd name="connsiteX0" fmla="*/ 1271239 w 1271239"/>
                    <a:gd name="connsiteY0" fmla="*/ 869795 h 869795"/>
                    <a:gd name="connsiteX1" fmla="*/ 959005 w 1271239"/>
                    <a:gd name="connsiteY1" fmla="*/ 367990 h 869795"/>
                    <a:gd name="connsiteX2" fmla="*/ 479503 w 1271239"/>
                    <a:gd name="connsiteY2" fmla="*/ 89209 h 869795"/>
                    <a:gd name="connsiteX3" fmla="*/ 0 w 1271239"/>
                    <a:gd name="connsiteY3" fmla="*/ 0 h 8697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71239" h="869795">
                      <a:moveTo>
                        <a:pt x="1271239" y="869795"/>
                      </a:moveTo>
                      <a:cubicBezTo>
                        <a:pt x="1181100" y="683941"/>
                        <a:pt x="1090961" y="498088"/>
                        <a:pt x="959005" y="367990"/>
                      </a:cubicBezTo>
                      <a:cubicBezTo>
                        <a:pt x="827049" y="237892"/>
                        <a:pt x="639337" y="150541"/>
                        <a:pt x="479503" y="89209"/>
                      </a:cubicBezTo>
                      <a:cubicBezTo>
                        <a:pt x="319669" y="27877"/>
                        <a:pt x="159834" y="13938"/>
                        <a:pt x="0" y="0"/>
                      </a:cubicBezTo>
                    </a:path>
                  </a:pathLst>
                </a:custGeom>
                <a:ln w="12700">
                  <a:solidFill>
                    <a:srgbClr val="0066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4800"/>
                </a:p>
              </p:txBody>
            </p:sp>
            <p:sp>
              <p:nvSpPr>
                <p:cNvPr id="40" name="Freeform 39"/>
                <p:cNvSpPr/>
                <p:nvPr/>
              </p:nvSpPr>
              <p:spPr>
                <a:xfrm>
                  <a:off x="483128" y="1077026"/>
                  <a:ext cx="267626" cy="713678"/>
                </a:xfrm>
                <a:custGeom>
                  <a:avLst/>
                  <a:gdLst>
                    <a:gd name="connsiteX0" fmla="*/ 267629 w 267629"/>
                    <a:gd name="connsiteY0" fmla="*/ 713678 h 713678"/>
                    <a:gd name="connsiteX1" fmla="*/ 66907 w 267629"/>
                    <a:gd name="connsiteY1" fmla="*/ 468351 h 713678"/>
                    <a:gd name="connsiteX2" fmla="*/ 0 w 267629"/>
                    <a:gd name="connsiteY2" fmla="*/ 178419 h 713678"/>
                    <a:gd name="connsiteX3" fmla="*/ 66907 w 267629"/>
                    <a:gd name="connsiteY3" fmla="*/ 0 h 7136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67629" h="713678">
                      <a:moveTo>
                        <a:pt x="267629" y="713678"/>
                      </a:moveTo>
                      <a:cubicBezTo>
                        <a:pt x="189570" y="635619"/>
                        <a:pt x="111512" y="557561"/>
                        <a:pt x="66907" y="468351"/>
                      </a:cubicBezTo>
                      <a:cubicBezTo>
                        <a:pt x="22302" y="379141"/>
                        <a:pt x="0" y="256477"/>
                        <a:pt x="0" y="178419"/>
                      </a:cubicBezTo>
                      <a:cubicBezTo>
                        <a:pt x="0" y="100361"/>
                        <a:pt x="33453" y="50180"/>
                        <a:pt x="66907" y="0"/>
                      </a:cubicBezTo>
                    </a:path>
                  </a:pathLst>
                </a:custGeom>
                <a:ln w="12700">
                  <a:solidFill>
                    <a:srgbClr val="0066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4800"/>
                </a:p>
              </p:txBody>
            </p:sp>
          </p:grpSp>
        </p:grpSp>
      </p:grpSp>
      <p:grpSp>
        <p:nvGrpSpPr>
          <p:cNvPr id="55" name="Group 54"/>
          <p:cNvGrpSpPr/>
          <p:nvPr/>
        </p:nvGrpSpPr>
        <p:grpSpPr>
          <a:xfrm>
            <a:off x="4236557" y="1626507"/>
            <a:ext cx="2150734" cy="1471680"/>
            <a:chOff x="5121178" y="630429"/>
            <a:chExt cx="1442495" cy="987054"/>
          </a:xfrm>
        </p:grpSpPr>
        <p:pic>
          <p:nvPicPr>
            <p:cNvPr id="23" name="Picture 22"/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92209" y="961077"/>
              <a:ext cx="776203" cy="6564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4" name="Picture 2"/>
            <p:cNvPicPr>
              <a:picLocks noChangeAspect="1" noChangeArrowheads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08842" y="834013"/>
              <a:ext cx="854831" cy="6508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5" name="Bent Arrow 24"/>
            <p:cNvSpPr/>
            <p:nvPr/>
          </p:nvSpPr>
          <p:spPr>
            <a:xfrm rot="5400000">
              <a:off x="5601824" y="587628"/>
              <a:ext cx="323074" cy="624501"/>
            </a:xfrm>
            <a:prstGeom prst="bentArrow">
              <a:avLst>
                <a:gd name="adj1" fmla="val 9512"/>
                <a:gd name="adj2" fmla="val 11869"/>
                <a:gd name="adj3" fmla="val 16919"/>
                <a:gd name="adj4" fmla="val 4375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800">
                <a:solidFill>
                  <a:schemeClr val="tx1"/>
                </a:solidFill>
              </a:endParaRPr>
            </a:p>
          </p:txBody>
        </p:sp>
        <p:grpSp>
          <p:nvGrpSpPr>
            <p:cNvPr id="26" name="Group 25"/>
            <p:cNvGrpSpPr/>
            <p:nvPr/>
          </p:nvGrpSpPr>
          <p:grpSpPr>
            <a:xfrm>
              <a:off x="5121178" y="630429"/>
              <a:ext cx="386101" cy="372293"/>
              <a:chOff x="-967506" y="729859"/>
              <a:chExt cx="1661531" cy="1644807"/>
            </a:xfrm>
          </p:grpSpPr>
          <p:sp>
            <p:nvSpPr>
              <p:cNvPr id="28" name="Freeform 27"/>
              <p:cNvSpPr/>
              <p:nvPr/>
            </p:nvSpPr>
            <p:spPr>
              <a:xfrm>
                <a:off x="-967506" y="729859"/>
                <a:ext cx="1661531" cy="1644807"/>
              </a:xfrm>
              <a:custGeom>
                <a:avLst/>
                <a:gdLst>
                  <a:gd name="connsiteX0" fmla="*/ 345688 w 1628078"/>
                  <a:gd name="connsiteY0" fmla="*/ 66907 h 1572322"/>
                  <a:gd name="connsiteX1" fmla="*/ 0 w 1628078"/>
                  <a:gd name="connsiteY1" fmla="*/ 568712 h 1572322"/>
                  <a:gd name="connsiteX2" fmla="*/ 144966 w 1628078"/>
                  <a:gd name="connsiteY2" fmla="*/ 1148576 h 1572322"/>
                  <a:gd name="connsiteX3" fmla="*/ 814039 w 1628078"/>
                  <a:gd name="connsiteY3" fmla="*/ 1349298 h 1572322"/>
                  <a:gd name="connsiteX4" fmla="*/ 1260088 w 1628078"/>
                  <a:gd name="connsiteY4" fmla="*/ 1338146 h 1572322"/>
                  <a:gd name="connsiteX5" fmla="*/ 1583473 w 1628078"/>
                  <a:gd name="connsiteY5" fmla="*/ 1572322 h 1572322"/>
                  <a:gd name="connsiteX6" fmla="*/ 1628078 w 1628078"/>
                  <a:gd name="connsiteY6" fmla="*/ 1193181 h 1572322"/>
                  <a:gd name="connsiteX7" fmla="*/ 1516566 w 1628078"/>
                  <a:gd name="connsiteY7" fmla="*/ 713678 h 1572322"/>
                  <a:gd name="connsiteX8" fmla="*/ 1182029 w 1628078"/>
                  <a:gd name="connsiteY8" fmla="*/ 301083 h 1572322"/>
                  <a:gd name="connsiteX9" fmla="*/ 1070517 w 1628078"/>
                  <a:gd name="connsiteY9" fmla="*/ 0 h 1572322"/>
                  <a:gd name="connsiteX10" fmla="*/ 680224 w 1628078"/>
                  <a:gd name="connsiteY10" fmla="*/ 122664 h 1572322"/>
                  <a:gd name="connsiteX11" fmla="*/ 345688 w 1628078"/>
                  <a:gd name="connsiteY11" fmla="*/ 66907 h 1572322"/>
                  <a:gd name="connsiteX0" fmla="*/ 345688 w 1628078"/>
                  <a:gd name="connsiteY0" fmla="*/ 66907 h 1572322"/>
                  <a:gd name="connsiteX1" fmla="*/ 0 w 1628078"/>
                  <a:gd name="connsiteY1" fmla="*/ 568712 h 1572322"/>
                  <a:gd name="connsiteX2" fmla="*/ 144966 w 1628078"/>
                  <a:gd name="connsiteY2" fmla="*/ 1148576 h 1572322"/>
                  <a:gd name="connsiteX3" fmla="*/ 814039 w 1628078"/>
                  <a:gd name="connsiteY3" fmla="*/ 1349298 h 1572322"/>
                  <a:gd name="connsiteX4" fmla="*/ 1260088 w 1628078"/>
                  <a:gd name="connsiteY4" fmla="*/ 1338146 h 1572322"/>
                  <a:gd name="connsiteX5" fmla="*/ 1583473 w 1628078"/>
                  <a:gd name="connsiteY5" fmla="*/ 1572322 h 1572322"/>
                  <a:gd name="connsiteX6" fmla="*/ 1628078 w 1628078"/>
                  <a:gd name="connsiteY6" fmla="*/ 1193181 h 1572322"/>
                  <a:gd name="connsiteX7" fmla="*/ 1516566 w 1628078"/>
                  <a:gd name="connsiteY7" fmla="*/ 713678 h 1572322"/>
                  <a:gd name="connsiteX8" fmla="*/ 1182029 w 1628078"/>
                  <a:gd name="connsiteY8" fmla="*/ 301083 h 1572322"/>
                  <a:gd name="connsiteX9" fmla="*/ 1070517 w 1628078"/>
                  <a:gd name="connsiteY9" fmla="*/ 0 h 1572322"/>
                  <a:gd name="connsiteX10" fmla="*/ 680224 w 1628078"/>
                  <a:gd name="connsiteY10" fmla="*/ 122664 h 1572322"/>
                  <a:gd name="connsiteX11" fmla="*/ 345688 w 1628078"/>
                  <a:gd name="connsiteY11" fmla="*/ 66907 h 1572322"/>
                  <a:gd name="connsiteX0" fmla="*/ 345688 w 1628078"/>
                  <a:gd name="connsiteY0" fmla="*/ 66907 h 1572322"/>
                  <a:gd name="connsiteX1" fmla="*/ 0 w 1628078"/>
                  <a:gd name="connsiteY1" fmla="*/ 568712 h 1572322"/>
                  <a:gd name="connsiteX2" fmla="*/ 144966 w 1628078"/>
                  <a:gd name="connsiteY2" fmla="*/ 1148576 h 1572322"/>
                  <a:gd name="connsiteX3" fmla="*/ 814039 w 1628078"/>
                  <a:gd name="connsiteY3" fmla="*/ 1349298 h 1572322"/>
                  <a:gd name="connsiteX4" fmla="*/ 1260088 w 1628078"/>
                  <a:gd name="connsiteY4" fmla="*/ 1338146 h 1572322"/>
                  <a:gd name="connsiteX5" fmla="*/ 1583473 w 1628078"/>
                  <a:gd name="connsiteY5" fmla="*/ 1572322 h 1572322"/>
                  <a:gd name="connsiteX6" fmla="*/ 1628078 w 1628078"/>
                  <a:gd name="connsiteY6" fmla="*/ 1193181 h 1572322"/>
                  <a:gd name="connsiteX7" fmla="*/ 1516566 w 1628078"/>
                  <a:gd name="connsiteY7" fmla="*/ 713678 h 1572322"/>
                  <a:gd name="connsiteX8" fmla="*/ 1182029 w 1628078"/>
                  <a:gd name="connsiteY8" fmla="*/ 301083 h 1572322"/>
                  <a:gd name="connsiteX9" fmla="*/ 1070517 w 1628078"/>
                  <a:gd name="connsiteY9" fmla="*/ 0 h 1572322"/>
                  <a:gd name="connsiteX10" fmla="*/ 680224 w 1628078"/>
                  <a:gd name="connsiteY10" fmla="*/ 122664 h 1572322"/>
                  <a:gd name="connsiteX11" fmla="*/ 345688 w 1628078"/>
                  <a:gd name="connsiteY11" fmla="*/ 66907 h 1572322"/>
                  <a:gd name="connsiteX0" fmla="*/ 345688 w 1628078"/>
                  <a:gd name="connsiteY0" fmla="*/ 66907 h 1596483"/>
                  <a:gd name="connsiteX1" fmla="*/ 0 w 1628078"/>
                  <a:gd name="connsiteY1" fmla="*/ 568712 h 1596483"/>
                  <a:gd name="connsiteX2" fmla="*/ 144966 w 1628078"/>
                  <a:gd name="connsiteY2" fmla="*/ 1148576 h 1596483"/>
                  <a:gd name="connsiteX3" fmla="*/ 814039 w 1628078"/>
                  <a:gd name="connsiteY3" fmla="*/ 1349298 h 1596483"/>
                  <a:gd name="connsiteX4" fmla="*/ 1260088 w 1628078"/>
                  <a:gd name="connsiteY4" fmla="*/ 1338146 h 1596483"/>
                  <a:gd name="connsiteX5" fmla="*/ 1583473 w 1628078"/>
                  <a:gd name="connsiteY5" fmla="*/ 1572322 h 1596483"/>
                  <a:gd name="connsiteX6" fmla="*/ 1628078 w 1628078"/>
                  <a:gd name="connsiteY6" fmla="*/ 1193181 h 1596483"/>
                  <a:gd name="connsiteX7" fmla="*/ 1516566 w 1628078"/>
                  <a:gd name="connsiteY7" fmla="*/ 713678 h 1596483"/>
                  <a:gd name="connsiteX8" fmla="*/ 1182029 w 1628078"/>
                  <a:gd name="connsiteY8" fmla="*/ 301083 h 1596483"/>
                  <a:gd name="connsiteX9" fmla="*/ 1070517 w 1628078"/>
                  <a:gd name="connsiteY9" fmla="*/ 0 h 1596483"/>
                  <a:gd name="connsiteX10" fmla="*/ 680224 w 1628078"/>
                  <a:gd name="connsiteY10" fmla="*/ 122664 h 1596483"/>
                  <a:gd name="connsiteX11" fmla="*/ 345688 w 1628078"/>
                  <a:gd name="connsiteY11" fmla="*/ 66907 h 1596483"/>
                  <a:gd name="connsiteX0" fmla="*/ 345688 w 1644805"/>
                  <a:gd name="connsiteY0" fmla="*/ 66907 h 1596483"/>
                  <a:gd name="connsiteX1" fmla="*/ 0 w 1644805"/>
                  <a:gd name="connsiteY1" fmla="*/ 568712 h 1596483"/>
                  <a:gd name="connsiteX2" fmla="*/ 144966 w 1644805"/>
                  <a:gd name="connsiteY2" fmla="*/ 1148576 h 1596483"/>
                  <a:gd name="connsiteX3" fmla="*/ 814039 w 1644805"/>
                  <a:gd name="connsiteY3" fmla="*/ 1349298 h 1596483"/>
                  <a:gd name="connsiteX4" fmla="*/ 1260088 w 1644805"/>
                  <a:gd name="connsiteY4" fmla="*/ 1338146 h 1596483"/>
                  <a:gd name="connsiteX5" fmla="*/ 1583473 w 1644805"/>
                  <a:gd name="connsiteY5" fmla="*/ 1572322 h 1596483"/>
                  <a:gd name="connsiteX6" fmla="*/ 1628078 w 1644805"/>
                  <a:gd name="connsiteY6" fmla="*/ 1193181 h 1596483"/>
                  <a:gd name="connsiteX7" fmla="*/ 1516566 w 1644805"/>
                  <a:gd name="connsiteY7" fmla="*/ 713678 h 1596483"/>
                  <a:gd name="connsiteX8" fmla="*/ 1182029 w 1644805"/>
                  <a:gd name="connsiteY8" fmla="*/ 301083 h 1596483"/>
                  <a:gd name="connsiteX9" fmla="*/ 1070517 w 1644805"/>
                  <a:gd name="connsiteY9" fmla="*/ 0 h 1596483"/>
                  <a:gd name="connsiteX10" fmla="*/ 680224 w 1644805"/>
                  <a:gd name="connsiteY10" fmla="*/ 122664 h 1596483"/>
                  <a:gd name="connsiteX11" fmla="*/ 345688 w 1644805"/>
                  <a:gd name="connsiteY11" fmla="*/ 66907 h 1596483"/>
                  <a:gd name="connsiteX0" fmla="*/ 345688 w 1644805"/>
                  <a:gd name="connsiteY0" fmla="*/ 66907 h 1596483"/>
                  <a:gd name="connsiteX1" fmla="*/ 0 w 1644805"/>
                  <a:gd name="connsiteY1" fmla="*/ 568712 h 1596483"/>
                  <a:gd name="connsiteX2" fmla="*/ 144966 w 1644805"/>
                  <a:gd name="connsiteY2" fmla="*/ 1148576 h 1596483"/>
                  <a:gd name="connsiteX3" fmla="*/ 814039 w 1644805"/>
                  <a:gd name="connsiteY3" fmla="*/ 1349298 h 1596483"/>
                  <a:gd name="connsiteX4" fmla="*/ 1260088 w 1644805"/>
                  <a:gd name="connsiteY4" fmla="*/ 1338146 h 1596483"/>
                  <a:gd name="connsiteX5" fmla="*/ 1583473 w 1644805"/>
                  <a:gd name="connsiteY5" fmla="*/ 1572322 h 1596483"/>
                  <a:gd name="connsiteX6" fmla="*/ 1628078 w 1644805"/>
                  <a:gd name="connsiteY6" fmla="*/ 1193181 h 1596483"/>
                  <a:gd name="connsiteX7" fmla="*/ 1516566 w 1644805"/>
                  <a:gd name="connsiteY7" fmla="*/ 713678 h 1596483"/>
                  <a:gd name="connsiteX8" fmla="*/ 1182029 w 1644805"/>
                  <a:gd name="connsiteY8" fmla="*/ 301083 h 1596483"/>
                  <a:gd name="connsiteX9" fmla="*/ 1070517 w 1644805"/>
                  <a:gd name="connsiteY9" fmla="*/ 0 h 1596483"/>
                  <a:gd name="connsiteX10" fmla="*/ 680224 w 1644805"/>
                  <a:gd name="connsiteY10" fmla="*/ 122664 h 1596483"/>
                  <a:gd name="connsiteX11" fmla="*/ 345688 w 1644805"/>
                  <a:gd name="connsiteY11" fmla="*/ 66907 h 1596483"/>
                  <a:gd name="connsiteX0" fmla="*/ 345688 w 1644805"/>
                  <a:gd name="connsiteY0" fmla="*/ 66907 h 1596483"/>
                  <a:gd name="connsiteX1" fmla="*/ 0 w 1644805"/>
                  <a:gd name="connsiteY1" fmla="*/ 568712 h 1596483"/>
                  <a:gd name="connsiteX2" fmla="*/ 144966 w 1644805"/>
                  <a:gd name="connsiteY2" fmla="*/ 1148576 h 1596483"/>
                  <a:gd name="connsiteX3" fmla="*/ 814039 w 1644805"/>
                  <a:gd name="connsiteY3" fmla="*/ 1349298 h 1596483"/>
                  <a:gd name="connsiteX4" fmla="*/ 1260088 w 1644805"/>
                  <a:gd name="connsiteY4" fmla="*/ 1338146 h 1596483"/>
                  <a:gd name="connsiteX5" fmla="*/ 1583473 w 1644805"/>
                  <a:gd name="connsiteY5" fmla="*/ 1572322 h 1596483"/>
                  <a:gd name="connsiteX6" fmla="*/ 1628078 w 1644805"/>
                  <a:gd name="connsiteY6" fmla="*/ 1193181 h 1596483"/>
                  <a:gd name="connsiteX7" fmla="*/ 1516566 w 1644805"/>
                  <a:gd name="connsiteY7" fmla="*/ 713678 h 1596483"/>
                  <a:gd name="connsiteX8" fmla="*/ 1182029 w 1644805"/>
                  <a:gd name="connsiteY8" fmla="*/ 301083 h 1596483"/>
                  <a:gd name="connsiteX9" fmla="*/ 1070517 w 1644805"/>
                  <a:gd name="connsiteY9" fmla="*/ 0 h 1596483"/>
                  <a:gd name="connsiteX10" fmla="*/ 680224 w 1644805"/>
                  <a:gd name="connsiteY10" fmla="*/ 122664 h 1596483"/>
                  <a:gd name="connsiteX11" fmla="*/ 345688 w 1644805"/>
                  <a:gd name="connsiteY11" fmla="*/ 66907 h 1596483"/>
                  <a:gd name="connsiteX0" fmla="*/ 345688 w 1644805"/>
                  <a:gd name="connsiteY0" fmla="*/ 66907 h 1596483"/>
                  <a:gd name="connsiteX1" fmla="*/ 0 w 1644805"/>
                  <a:gd name="connsiteY1" fmla="*/ 568712 h 1596483"/>
                  <a:gd name="connsiteX2" fmla="*/ 144966 w 1644805"/>
                  <a:gd name="connsiteY2" fmla="*/ 1148576 h 1596483"/>
                  <a:gd name="connsiteX3" fmla="*/ 814039 w 1644805"/>
                  <a:gd name="connsiteY3" fmla="*/ 1349298 h 1596483"/>
                  <a:gd name="connsiteX4" fmla="*/ 1260088 w 1644805"/>
                  <a:gd name="connsiteY4" fmla="*/ 1338146 h 1596483"/>
                  <a:gd name="connsiteX5" fmla="*/ 1583473 w 1644805"/>
                  <a:gd name="connsiteY5" fmla="*/ 1572322 h 1596483"/>
                  <a:gd name="connsiteX6" fmla="*/ 1628078 w 1644805"/>
                  <a:gd name="connsiteY6" fmla="*/ 1193181 h 1596483"/>
                  <a:gd name="connsiteX7" fmla="*/ 1516566 w 1644805"/>
                  <a:gd name="connsiteY7" fmla="*/ 713678 h 1596483"/>
                  <a:gd name="connsiteX8" fmla="*/ 1182029 w 1644805"/>
                  <a:gd name="connsiteY8" fmla="*/ 301083 h 1596483"/>
                  <a:gd name="connsiteX9" fmla="*/ 1070517 w 1644805"/>
                  <a:gd name="connsiteY9" fmla="*/ 0 h 1596483"/>
                  <a:gd name="connsiteX10" fmla="*/ 680224 w 1644805"/>
                  <a:gd name="connsiteY10" fmla="*/ 122664 h 1596483"/>
                  <a:gd name="connsiteX11" fmla="*/ 345688 w 1644805"/>
                  <a:gd name="connsiteY11" fmla="*/ 66907 h 1596483"/>
                  <a:gd name="connsiteX0" fmla="*/ 345688 w 1644805"/>
                  <a:gd name="connsiteY0" fmla="*/ 96643 h 1626219"/>
                  <a:gd name="connsiteX1" fmla="*/ 0 w 1644805"/>
                  <a:gd name="connsiteY1" fmla="*/ 598448 h 1626219"/>
                  <a:gd name="connsiteX2" fmla="*/ 144966 w 1644805"/>
                  <a:gd name="connsiteY2" fmla="*/ 1178312 h 1626219"/>
                  <a:gd name="connsiteX3" fmla="*/ 814039 w 1644805"/>
                  <a:gd name="connsiteY3" fmla="*/ 1379034 h 1626219"/>
                  <a:gd name="connsiteX4" fmla="*/ 1260088 w 1644805"/>
                  <a:gd name="connsiteY4" fmla="*/ 1367882 h 1626219"/>
                  <a:gd name="connsiteX5" fmla="*/ 1583473 w 1644805"/>
                  <a:gd name="connsiteY5" fmla="*/ 1602058 h 1626219"/>
                  <a:gd name="connsiteX6" fmla="*/ 1628078 w 1644805"/>
                  <a:gd name="connsiteY6" fmla="*/ 1222917 h 1626219"/>
                  <a:gd name="connsiteX7" fmla="*/ 1516566 w 1644805"/>
                  <a:gd name="connsiteY7" fmla="*/ 743414 h 1626219"/>
                  <a:gd name="connsiteX8" fmla="*/ 1182029 w 1644805"/>
                  <a:gd name="connsiteY8" fmla="*/ 330819 h 1626219"/>
                  <a:gd name="connsiteX9" fmla="*/ 1070517 w 1644805"/>
                  <a:gd name="connsiteY9" fmla="*/ 29736 h 1626219"/>
                  <a:gd name="connsiteX10" fmla="*/ 680224 w 1644805"/>
                  <a:gd name="connsiteY10" fmla="*/ 152400 h 1626219"/>
                  <a:gd name="connsiteX11" fmla="*/ 345688 w 1644805"/>
                  <a:gd name="connsiteY11" fmla="*/ 96643 h 1626219"/>
                  <a:gd name="connsiteX0" fmla="*/ 345688 w 1644805"/>
                  <a:gd name="connsiteY0" fmla="*/ 96643 h 1626219"/>
                  <a:gd name="connsiteX1" fmla="*/ 0 w 1644805"/>
                  <a:gd name="connsiteY1" fmla="*/ 598448 h 1626219"/>
                  <a:gd name="connsiteX2" fmla="*/ 144966 w 1644805"/>
                  <a:gd name="connsiteY2" fmla="*/ 1178312 h 1626219"/>
                  <a:gd name="connsiteX3" fmla="*/ 814039 w 1644805"/>
                  <a:gd name="connsiteY3" fmla="*/ 1379034 h 1626219"/>
                  <a:gd name="connsiteX4" fmla="*/ 1260088 w 1644805"/>
                  <a:gd name="connsiteY4" fmla="*/ 1367882 h 1626219"/>
                  <a:gd name="connsiteX5" fmla="*/ 1583473 w 1644805"/>
                  <a:gd name="connsiteY5" fmla="*/ 1602058 h 1626219"/>
                  <a:gd name="connsiteX6" fmla="*/ 1628078 w 1644805"/>
                  <a:gd name="connsiteY6" fmla="*/ 1222917 h 1626219"/>
                  <a:gd name="connsiteX7" fmla="*/ 1516566 w 1644805"/>
                  <a:gd name="connsiteY7" fmla="*/ 743414 h 1626219"/>
                  <a:gd name="connsiteX8" fmla="*/ 1182029 w 1644805"/>
                  <a:gd name="connsiteY8" fmla="*/ 330819 h 1626219"/>
                  <a:gd name="connsiteX9" fmla="*/ 1070517 w 1644805"/>
                  <a:gd name="connsiteY9" fmla="*/ 29736 h 1626219"/>
                  <a:gd name="connsiteX10" fmla="*/ 680224 w 1644805"/>
                  <a:gd name="connsiteY10" fmla="*/ 152400 h 1626219"/>
                  <a:gd name="connsiteX11" fmla="*/ 345688 w 1644805"/>
                  <a:gd name="connsiteY11" fmla="*/ 96643 h 1626219"/>
                  <a:gd name="connsiteX0" fmla="*/ 345688 w 1644805"/>
                  <a:gd name="connsiteY0" fmla="*/ 96643 h 1626219"/>
                  <a:gd name="connsiteX1" fmla="*/ 0 w 1644805"/>
                  <a:gd name="connsiteY1" fmla="*/ 598448 h 1626219"/>
                  <a:gd name="connsiteX2" fmla="*/ 144966 w 1644805"/>
                  <a:gd name="connsiteY2" fmla="*/ 1178312 h 1626219"/>
                  <a:gd name="connsiteX3" fmla="*/ 814039 w 1644805"/>
                  <a:gd name="connsiteY3" fmla="*/ 1379034 h 1626219"/>
                  <a:gd name="connsiteX4" fmla="*/ 1260088 w 1644805"/>
                  <a:gd name="connsiteY4" fmla="*/ 1367882 h 1626219"/>
                  <a:gd name="connsiteX5" fmla="*/ 1583473 w 1644805"/>
                  <a:gd name="connsiteY5" fmla="*/ 1602058 h 1626219"/>
                  <a:gd name="connsiteX6" fmla="*/ 1628078 w 1644805"/>
                  <a:gd name="connsiteY6" fmla="*/ 1222917 h 1626219"/>
                  <a:gd name="connsiteX7" fmla="*/ 1516566 w 1644805"/>
                  <a:gd name="connsiteY7" fmla="*/ 743414 h 1626219"/>
                  <a:gd name="connsiteX8" fmla="*/ 1182029 w 1644805"/>
                  <a:gd name="connsiteY8" fmla="*/ 330819 h 1626219"/>
                  <a:gd name="connsiteX9" fmla="*/ 1070517 w 1644805"/>
                  <a:gd name="connsiteY9" fmla="*/ 29736 h 1626219"/>
                  <a:gd name="connsiteX10" fmla="*/ 680224 w 1644805"/>
                  <a:gd name="connsiteY10" fmla="*/ 152400 h 1626219"/>
                  <a:gd name="connsiteX11" fmla="*/ 345688 w 1644805"/>
                  <a:gd name="connsiteY11" fmla="*/ 96643 h 1626219"/>
                  <a:gd name="connsiteX0" fmla="*/ 379142 w 1678259"/>
                  <a:gd name="connsiteY0" fmla="*/ 96643 h 1626219"/>
                  <a:gd name="connsiteX1" fmla="*/ 33454 w 1678259"/>
                  <a:gd name="connsiteY1" fmla="*/ 598448 h 1626219"/>
                  <a:gd name="connsiteX2" fmla="*/ 178420 w 1678259"/>
                  <a:gd name="connsiteY2" fmla="*/ 1178312 h 1626219"/>
                  <a:gd name="connsiteX3" fmla="*/ 847493 w 1678259"/>
                  <a:gd name="connsiteY3" fmla="*/ 1379034 h 1626219"/>
                  <a:gd name="connsiteX4" fmla="*/ 1293542 w 1678259"/>
                  <a:gd name="connsiteY4" fmla="*/ 1367882 h 1626219"/>
                  <a:gd name="connsiteX5" fmla="*/ 1616927 w 1678259"/>
                  <a:gd name="connsiteY5" fmla="*/ 1602058 h 1626219"/>
                  <a:gd name="connsiteX6" fmla="*/ 1661532 w 1678259"/>
                  <a:gd name="connsiteY6" fmla="*/ 1222917 h 1626219"/>
                  <a:gd name="connsiteX7" fmla="*/ 1550020 w 1678259"/>
                  <a:gd name="connsiteY7" fmla="*/ 743414 h 1626219"/>
                  <a:gd name="connsiteX8" fmla="*/ 1215483 w 1678259"/>
                  <a:gd name="connsiteY8" fmla="*/ 330819 h 1626219"/>
                  <a:gd name="connsiteX9" fmla="*/ 1103971 w 1678259"/>
                  <a:gd name="connsiteY9" fmla="*/ 29736 h 1626219"/>
                  <a:gd name="connsiteX10" fmla="*/ 713678 w 1678259"/>
                  <a:gd name="connsiteY10" fmla="*/ 152400 h 1626219"/>
                  <a:gd name="connsiteX11" fmla="*/ 379142 w 1678259"/>
                  <a:gd name="connsiteY11" fmla="*/ 96643 h 1626219"/>
                  <a:gd name="connsiteX0" fmla="*/ 262054 w 1661532"/>
                  <a:gd name="connsiteY0" fmla="*/ 263912 h 1626219"/>
                  <a:gd name="connsiteX1" fmla="*/ 16727 w 1661532"/>
                  <a:gd name="connsiteY1" fmla="*/ 598448 h 1626219"/>
                  <a:gd name="connsiteX2" fmla="*/ 161693 w 1661532"/>
                  <a:gd name="connsiteY2" fmla="*/ 1178312 h 1626219"/>
                  <a:gd name="connsiteX3" fmla="*/ 830766 w 1661532"/>
                  <a:gd name="connsiteY3" fmla="*/ 1379034 h 1626219"/>
                  <a:gd name="connsiteX4" fmla="*/ 1276815 w 1661532"/>
                  <a:gd name="connsiteY4" fmla="*/ 1367882 h 1626219"/>
                  <a:gd name="connsiteX5" fmla="*/ 1600200 w 1661532"/>
                  <a:gd name="connsiteY5" fmla="*/ 1602058 h 1626219"/>
                  <a:gd name="connsiteX6" fmla="*/ 1644805 w 1661532"/>
                  <a:gd name="connsiteY6" fmla="*/ 1222917 h 1626219"/>
                  <a:gd name="connsiteX7" fmla="*/ 1533293 w 1661532"/>
                  <a:gd name="connsiteY7" fmla="*/ 743414 h 1626219"/>
                  <a:gd name="connsiteX8" fmla="*/ 1198756 w 1661532"/>
                  <a:gd name="connsiteY8" fmla="*/ 330819 h 1626219"/>
                  <a:gd name="connsiteX9" fmla="*/ 1087244 w 1661532"/>
                  <a:gd name="connsiteY9" fmla="*/ 29736 h 1626219"/>
                  <a:gd name="connsiteX10" fmla="*/ 696951 w 1661532"/>
                  <a:gd name="connsiteY10" fmla="*/ 152400 h 1626219"/>
                  <a:gd name="connsiteX11" fmla="*/ 262054 w 1661532"/>
                  <a:gd name="connsiteY11" fmla="*/ 263912 h 1626219"/>
                  <a:gd name="connsiteX0" fmla="*/ 262054 w 1661532"/>
                  <a:gd name="connsiteY0" fmla="*/ 282498 h 1644805"/>
                  <a:gd name="connsiteX1" fmla="*/ 16727 w 1661532"/>
                  <a:gd name="connsiteY1" fmla="*/ 617034 h 1644805"/>
                  <a:gd name="connsiteX2" fmla="*/ 161693 w 1661532"/>
                  <a:gd name="connsiteY2" fmla="*/ 1196898 h 1644805"/>
                  <a:gd name="connsiteX3" fmla="*/ 830766 w 1661532"/>
                  <a:gd name="connsiteY3" fmla="*/ 1397620 h 1644805"/>
                  <a:gd name="connsiteX4" fmla="*/ 1276815 w 1661532"/>
                  <a:gd name="connsiteY4" fmla="*/ 1386468 h 1644805"/>
                  <a:gd name="connsiteX5" fmla="*/ 1600200 w 1661532"/>
                  <a:gd name="connsiteY5" fmla="*/ 1620644 h 1644805"/>
                  <a:gd name="connsiteX6" fmla="*/ 1644805 w 1661532"/>
                  <a:gd name="connsiteY6" fmla="*/ 1241503 h 1644805"/>
                  <a:gd name="connsiteX7" fmla="*/ 1533293 w 1661532"/>
                  <a:gd name="connsiteY7" fmla="*/ 762000 h 1644805"/>
                  <a:gd name="connsiteX8" fmla="*/ 1198756 w 1661532"/>
                  <a:gd name="connsiteY8" fmla="*/ 349405 h 1644805"/>
                  <a:gd name="connsiteX9" fmla="*/ 1087244 w 1661532"/>
                  <a:gd name="connsiteY9" fmla="*/ 48322 h 1644805"/>
                  <a:gd name="connsiteX10" fmla="*/ 607741 w 1661532"/>
                  <a:gd name="connsiteY10" fmla="*/ 59474 h 1644805"/>
                  <a:gd name="connsiteX11" fmla="*/ 262054 w 1661532"/>
                  <a:gd name="connsiteY11" fmla="*/ 282498 h 1644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661532" h="1644805">
                    <a:moveTo>
                      <a:pt x="262054" y="282498"/>
                    </a:moveTo>
                    <a:cubicBezTo>
                      <a:pt x="163552" y="375425"/>
                      <a:pt x="33454" y="464634"/>
                      <a:pt x="16727" y="617034"/>
                    </a:cubicBezTo>
                    <a:cubicBezTo>
                      <a:pt x="0" y="769434"/>
                      <a:pt x="26020" y="1066800"/>
                      <a:pt x="161693" y="1196898"/>
                    </a:cubicBezTo>
                    <a:cubicBezTo>
                      <a:pt x="297366" y="1326996"/>
                      <a:pt x="644912" y="1366025"/>
                      <a:pt x="830766" y="1397620"/>
                    </a:cubicBezTo>
                    <a:cubicBezTo>
                      <a:pt x="1016620" y="1429215"/>
                      <a:pt x="1148576" y="1349297"/>
                      <a:pt x="1276815" y="1386468"/>
                    </a:cubicBezTo>
                    <a:cubicBezTo>
                      <a:pt x="1405054" y="1423639"/>
                      <a:pt x="1538868" y="1644805"/>
                      <a:pt x="1600200" y="1620644"/>
                    </a:cubicBezTo>
                    <a:cubicBezTo>
                      <a:pt x="1661532" y="1596483"/>
                      <a:pt x="1655956" y="1384610"/>
                      <a:pt x="1644805" y="1241503"/>
                    </a:cubicBezTo>
                    <a:cubicBezTo>
                      <a:pt x="1633654" y="1098396"/>
                      <a:pt x="1607635" y="910683"/>
                      <a:pt x="1533293" y="762000"/>
                    </a:cubicBezTo>
                    <a:cubicBezTo>
                      <a:pt x="1458952" y="613317"/>
                      <a:pt x="1273098" y="468351"/>
                      <a:pt x="1198756" y="349405"/>
                    </a:cubicBezTo>
                    <a:cubicBezTo>
                      <a:pt x="1124415" y="230459"/>
                      <a:pt x="1185746" y="96644"/>
                      <a:pt x="1087244" y="48322"/>
                    </a:cubicBezTo>
                    <a:cubicBezTo>
                      <a:pt x="988742" y="0"/>
                      <a:pt x="745273" y="20445"/>
                      <a:pt x="607741" y="59474"/>
                    </a:cubicBezTo>
                    <a:cubicBezTo>
                      <a:pt x="470209" y="98503"/>
                      <a:pt x="360556" y="189571"/>
                      <a:pt x="262054" y="282498"/>
                    </a:cubicBezTo>
                    <a:close/>
                  </a:path>
                </a:pathLst>
              </a:cu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800"/>
              </a:p>
            </p:txBody>
          </p:sp>
          <p:sp>
            <p:nvSpPr>
              <p:cNvPr id="29" name="Freeform 28"/>
              <p:cNvSpPr/>
              <p:nvPr/>
            </p:nvSpPr>
            <p:spPr>
              <a:xfrm>
                <a:off x="-616241" y="1458403"/>
                <a:ext cx="1271238" cy="869798"/>
              </a:xfrm>
              <a:custGeom>
                <a:avLst/>
                <a:gdLst>
                  <a:gd name="connsiteX0" fmla="*/ 1271239 w 1271239"/>
                  <a:gd name="connsiteY0" fmla="*/ 869795 h 869795"/>
                  <a:gd name="connsiteX1" fmla="*/ 959005 w 1271239"/>
                  <a:gd name="connsiteY1" fmla="*/ 367990 h 869795"/>
                  <a:gd name="connsiteX2" fmla="*/ 479503 w 1271239"/>
                  <a:gd name="connsiteY2" fmla="*/ 89209 h 869795"/>
                  <a:gd name="connsiteX3" fmla="*/ 0 w 1271239"/>
                  <a:gd name="connsiteY3" fmla="*/ 0 h 869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71239" h="869795">
                    <a:moveTo>
                      <a:pt x="1271239" y="869795"/>
                    </a:moveTo>
                    <a:cubicBezTo>
                      <a:pt x="1181100" y="683941"/>
                      <a:pt x="1090961" y="498088"/>
                      <a:pt x="959005" y="367990"/>
                    </a:cubicBezTo>
                    <a:cubicBezTo>
                      <a:pt x="827049" y="237892"/>
                      <a:pt x="639337" y="150541"/>
                      <a:pt x="479503" y="89209"/>
                    </a:cubicBezTo>
                    <a:cubicBezTo>
                      <a:pt x="319669" y="27877"/>
                      <a:pt x="159834" y="13938"/>
                      <a:pt x="0" y="0"/>
                    </a:cubicBezTo>
                  </a:path>
                </a:pathLst>
              </a:custGeom>
              <a:ln w="12700">
                <a:solidFill>
                  <a:srgbClr val="0066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4800"/>
              </a:p>
            </p:txBody>
          </p:sp>
          <p:sp>
            <p:nvSpPr>
              <p:cNvPr id="30" name="Freeform 29"/>
              <p:cNvSpPr/>
              <p:nvPr/>
            </p:nvSpPr>
            <p:spPr>
              <a:xfrm>
                <a:off x="-192498" y="911998"/>
                <a:ext cx="267632" cy="713677"/>
              </a:xfrm>
              <a:custGeom>
                <a:avLst/>
                <a:gdLst>
                  <a:gd name="connsiteX0" fmla="*/ 267629 w 267629"/>
                  <a:gd name="connsiteY0" fmla="*/ 713678 h 713678"/>
                  <a:gd name="connsiteX1" fmla="*/ 66907 w 267629"/>
                  <a:gd name="connsiteY1" fmla="*/ 468351 h 713678"/>
                  <a:gd name="connsiteX2" fmla="*/ 0 w 267629"/>
                  <a:gd name="connsiteY2" fmla="*/ 178419 h 713678"/>
                  <a:gd name="connsiteX3" fmla="*/ 66907 w 267629"/>
                  <a:gd name="connsiteY3" fmla="*/ 0 h 7136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7629" h="713678">
                    <a:moveTo>
                      <a:pt x="267629" y="713678"/>
                    </a:moveTo>
                    <a:cubicBezTo>
                      <a:pt x="189570" y="635619"/>
                      <a:pt x="111512" y="557561"/>
                      <a:pt x="66907" y="468351"/>
                    </a:cubicBezTo>
                    <a:cubicBezTo>
                      <a:pt x="22302" y="379141"/>
                      <a:pt x="0" y="256477"/>
                      <a:pt x="0" y="178419"/>
                    </a:cubicBezTo>
                    <a:cubicBezTo>
                      <a:pt x="0" y="100361"/>
                      <a:pt x="33453" y="50180"/>
                      <a:pt x="66907" y="0"/>
                    </a:cubicBezTo>
                  </a:path>
                </a:pathLst>
              </a:custGeom>
              <a:ln w="12700">
                <a:solidFill>
                  <a:srgbClr val="0066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4800"/>
              </a:p>
            </p:txBody>
          </p:sp>
        </p:grpSp>
      </p:grpSp>
      <p:sp>
        <p:nvSpPr>
          <p:cNvPr id="68" name="TextBox 67"/>
          <p:cNvSpPr txBox="1"/>
          <p:nvPr/>
        </p:nvSpPr>
        <p:spPr>
          <a:xfrm>
            <a:off x="951946" y="-24564"/>
            <a:ext cx="7135503" cy="10675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System for Mapping and Predicting Species of Concern (SMAP-SOC)</a:t>
            </a:r>
          </a:p>
        </p:txBody>
      </p:sp>
    </p:spTree>
    <p:extLst>
      <p:ext uri="{BB962C8B-B14F-4D97-AF65-F5344CB8AC3E}">
        <p14:creationId xmlns:p14="http://schemas.microsoft.com/office/powerpoint/2010/main" val="2177630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67" grpId="0" animBg="1"/>
      <p:bldP spid="5" grpId="0"/>
      <p:bldP spid="16" grpId="0" animBg="1"/>
      <p:bldP spid="27" grpId="0"/>
      <p:bldP spid="56" grpId="0" animBg="1"/>
      <p:bldP spid="65" grpId="0" animBg="1"/>
      <p:bldP spid="66" grpId="0" animBg="1"/>
      <p:bldP spid="6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2807" y="122337"/>
            <a:ext cx="72214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Feasibility  </a:t>
            </a:r>
            <a:r>
              <a:rPr lang="en-US" sz="3200" dirty="0"/>
              <a:t>Study - Demonstration Species </a:t>
            </a:r>
            <a:endParaRPr lang="en-US" sz="3200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1290139" y="917453"/>
            <a:ext cx="65637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/>
              <a:t>Didymosphenia geminata </a:t>
            </a:r>
            <a:r>
              <a:rPr lang="en-US" sz="2400" dirty="0" smtClean="0"/>
              <a:t>(“</a:t>
            </a:r>
            <a:r>
              <a:rPr lang="en-US" sz="2400" dirty="0" err="1" smtClean="0"/>
              <a:t>Didymo</a:t>
            </a:r>
            <a:r>
              <a:rPr lang="en-US" sz="2400" dirty="0" smtClean="0"/>
              <a:t>”  or Rock Snot)</a:t>
            </a:r>
            <a:endParaRPr lang="en-US" sz="2400" dirty="0"/>
          </a:p>
        </p:txBody>
      </p:sp>
      <p:pic>
        <p:nvPicPr>
          <p:cNvPr id="4" name="Picture 8" descr="http://www.kootenairivernetwork.org/pics/kr-fishery/didymo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7840"/>
          <a:stretch/>
        </p:blipFill>
        <p:spPr bwMode="auto">
          <a:xfrm>
            <a:off x="-1" y="1708354"/>
            <a:ext cx="9144001" cy="5149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algalweb.net/Yarrow/didymo-c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170942" y="4901730"/>
            <a:ext cx="1981200" cy="1942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http://cisr.ucr.edu/images/didymo_rock_snot/didymo_rock_snot_large_0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9177" y="4549529"/>
            <a:ext cx="2984823" cy="2294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64169" y="1785363"/>
            <a:ext cx="6684202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bg1"/>
                </a:solidFill>
              </a:rPr>
              <a:t>A native </a:t>
            </a:r>
            <a:r>
              <a:rPr lang="en-US" sz="2800" b="1" dirty="0" smtClean="0">
                <a:solidFill>
                  <a:schemeClr val="bg1"/>
                </a:solidFill>
              </a:rPr>
              <a:t>invasive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bg1"/>
                </a:solidFill>
              </a:rPr>
              <a:t>Emerging management concern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2800" b="1" dirty="0" smtClean="0">
                <a:solidFill>
                  <a:schemeClr val="bg1"/>
                </a:solidFill>
              </a:rPr>
              <a:t>Blooms associated with low P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2800" b="1" dirty="0" smtClean="0">
                <a:solidFill>
                  <a:schemeClr val="bg1"/>
                </a:solidFill>
              </a:rPr>
              <a:t>Difficult to detect if not in bloom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2800" b="1" dirty="0" smtClean="0">
                <a:solidFill>
                  <a:schemeClr val="bg1"/>
                </a:solidFill>
              </a:rPr>
              <a:t>DNA probes and primers already available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2800" b="1" dirty="0" smtClean="0">
                <a:solidFill>
                  <a:schemeClr val="bg1"/>
                </a:solidFill>
              </a:rPr>
              <a:t>Previously modeled</a:t>
            </a:r>
          </a:p>
        </p:txBody>
      </p:sp>
    </p:spTree>
    <p:extLst>
      <p:ext uri="{BB962C8B-B14F-4D97-AF65-F5344CB8AC3E}">
        <p14:creationId xmlns:p14="http://schemas.microsoft.com/office/powerpoint/2010/main" val="2437672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30546</TotalTime>
  <Words>1074</Words>
  <Application>Microsoft Office PowerPoint</Application>
  <PresentationFormat>On-screen Show (4:3)</PresentationFormat>
  <Paragraphs>289</Paragraphs>
  <Slides>20</Slides>
  <Notes>8</Notes>
  <HiddenSlides>1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System for Mapping and Predicting Species of Concern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Olson</dc:creator>
  <cp:lastModifiedBy>John Olson</cp:lastModifiedBy>
  <cp:revision>287</cp:revision>
  <cp:lastPrinted>2015-01-19T17:34:04Z</cp:lastPrinted>
  <dcterms:created xsi:type="dcterms:W3CDTF">2015-01-07T19:40:00Z</dcterms:created>
  <dcterms:modified xsi:type="dcterms:W3CDTF">2015-04-23T01:06:00Z</dcterms:modified>
</cp:coreProperties>
</file>